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8" r:id="rId5"/>
    <p:sldMasterId id="2147483659" r:id="rId6"/>
    <p:sldMasterId id="2147483663" r:id="rId7"/>
    <p:sldMasterId id="2147483677" r:id="rId8"/>
    <p:sldMasterId id="2147483683" r:id="rId9"/>
    <p:sldMasterId id="2147483679" r:id="rId10"/>
    <p:sldMasterId id="2147483695" r:id="rId11"/>
  </p:sldMasterIdLst>
  <p:notesMasterIdLst>
    <p:notesMasterId r:id="rId21"/>
  </p:notesMasterIdLst>
  <p:sldIdLst>
    <p:sldId id="259" r:id="rId12"/>
    <p:sldId id="6026" r:id="rId13"/>
    <p:sldId id="6036" r:id="rId14"/>
    <p:sldId id="6033" r:id="rId15"/>
    <p:sldId id="6035" r:id="rId16"/>
    <p:sldId id="6037" r:id="rId17"/>
    <p:sldId id="6038" r:id="rId18"/>
    <p:sldId id="6039" r:id="rId19"/>
    <p:sldId id="604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E62E44-40E0-436F-B9C7-47CB8035B7D5}" v="10" dt="2024-03-19T08:28:51.1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9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FC7A7B-60C7-4D40-8524-A194DB646483}" type="datetimeFigureOut">
              <a:rPr lang="en-GB" smtClean="0"/>
              <a:t>19/03/2024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B513D8-2B7C-4597-9CFF-12BEF071B463}" type="slidenum">
              <a:rPr lang="en-GB" smtClean="0"/>
              <a:t>‹#›</a:t>
            </a:fld>
            <a:endParaRPr lang="en-GB"/>
          </a:p>
        </p:txBody>
      </p:sp>
    </p:spTree>
    <p:extLst>
      <p:ext uri="{BB962C8B-B14F-4D97-AF65-F5344CB8AC3E}">
        <p14:creationId xmlns:p14="http://schemas.microsoft.com/office/powerpoint/2010/main" val="1421781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gradFill>
          <a:gsLst>
            <a:gs pos="59000">
              <a:srgbClr val="0A4D87"/>
            </a:gs>
            <a:gs pos="0">
              <a:schemeClr val="tx1"/>
            </a:gs>
            <a:gs pos="100000">
              <a:schemeClr val="accent3"/>
            </a:gs>
          </a:gsLst>
          <a:lin ang="42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6BAC9C-826C-F1C8-D9B0-5950A8745D27}"/>
              </a:ext>
            </a:extLst>
          </p:cNvPr>
          <p:cNvSpPr>
            <a:spLocks noGrp="1"/>
          </p:cNvSpPr>
          <p:nvPr>
            <p:ph type="title"/>
          </p:nvPr>
        </p:nvSpPr>
        <p:spPr>
          <a:xfrm>
            <a:off x="836227" y="2083738"/>
            <a:ext cx="10510788" cy="1217727"/>
          </a:xfrm>
          <a:prstGeom prst="rect">
            <a:avLst/>
          </a:prstGeom>
        </p:spPr>
        <p:txBody>
          <a:bodyPr anchor="b">
            <a:normAutofit/>
          </a:bodyPr>
          <a:lstStyle>
            <a:lvl1pPr algn="ctr">
              <a:defRPr sz="3600" b="1">
                <a:solidFill>
                  <a:schemeClr val="bg1"/>
                </a:solidFill>
                <a:latin typeface="Ubuntu" panose="020B0504030602030204" pitchFamily="34" charset="0"/>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3C12ABFC-E1B0-5CAB-4170-1BF58EDFF0A6}"/>
              </a:ext>
            </a:extLst>
          </p:cNvPr>
          <p:cNvSpPr>
            <a:spLocks noGrp="1"/>
          </p:cNvSpPr>
          <p:nvPr>
            <p:ph type="body" idx="1"/>
          </p:nvPr>
        </p:nvSpPr>
        <p:spPr>
          <a:xfrm>
            <a:off x="837398" y="3455471"/>
            <a:ext cx="10510787" cy="1217727"/>
          </a:xfrm>
          <a:prstGeom prst="rect">
            <a:avLst/>
          </a:prstGeom>
        </p:spPr>
        <p:txBody>
          <a:bodyPr>
            <a:normAutofit/>
          </a:bodyPr>
          <a:lstStyle>
            <a:lvl1pPr marL="0" indent="0" algn="ctr">
              <a:buNone/>
              <a:defRPr sz="2400">
                <a:solidFill>
                  <a:schemeClr val="bg1"/>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41786898-20DE-A416-3E67-CA4B9CF7FBDE}"/>
              </a:ext>
            </a:extLst>
          </p:cNvPr>
          <p:cNvCxnSpPr>
            <a:cxnSpLocks/>
          </p:cNvCxnSpPr>
          <p:nvPr userDrawn="1"/>
        </p:nvCxnSpPr>
        <p:spPr>
          <a:xfrm>
            <a:off x="2600356" y="2146851"/>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DD7649B-CA7D-85FD-D139-F9B849D78B15}"/>
              </a:ext>
            </a:extLst>
          </p:cNvPr>
          <p:cNvCxnSpPr>
            <a:cxnSpLocks/>
          </p:cNvCxnSpPr>
          <p:nvPr userDrawn="1"/>
        </p:nvCxnSpPr>
        <p:spPr>
          <a:xfrm>
            <a:off x="2703444" y="4495799"/>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A black background with white text&#10;&#10;Description automatically generated">
            <a:extLst>
              <a:ext uri="{FF2B5EF4-FFF2-40B4-BE49-F238E27FC236}">
                <a16:creationId xmlns:a16="http://schemas.microsoft.com/office/drawing/2014/main" id="{D46867A9-3352-082B-6624-A0ECF316AC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0627" y="4907242"/>
            <a:ext cx="2381988" cy="1227600"/>
          </a:xfrm>
          <a:prstGeom prst="rect">
            <a:avLst/>
          </a:prstGeom>
        </p:spPr>
      </p:pic>
    </p:spTree>
    <p:extLst>
      <p:ext uri="{BB962C8B-B14F-4D97-AF65-F5344CB8AC3E}">
        <p14:creationId xmlns:p14="http://schemas.microsoft.com/office/powerpoint/2010/main" val="3596936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FFDEB990-3F84-4683-518C-32CE07598F3F}"/>
              </a:ext>
            </a:extLst>
          </p:cNvPr>
          <p:cNvSpPr>
            <a:spLocks noGrp="1"/>
          </p:cNvSpPr>
          <p:nvPr>
            <p:ph type="body" sz="quarter" idx="15" hasCustomPrompt="1"/>
          </p:nvPr>
        </p:nvSpPr>
        <p:spPr>
          <a:xfrm>
            <a:off x="840658" y="1710694"/>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18" name="Text Placeholder 14">
            <a:extLst>
              <a:ext uri="{FF2B5EF4-FFF2-40B4-BE49-F238E27FC236}">
                <a16:creationId xmlns:a16="http://schemas.microsoft.com/office/drawing/2014/main" id="{7029C248-3656-83E9-78EF-C4EA58E1C248}"/>
              </a:ext>
            </a:extLst>
          </p:cNvPr>
          <p:cNvSpPr>
            <a:spLocks noGrp="1"/>
          </p:cNvSpPr>
          <p:nvPr>
            <p:ph type="body" sz="quarter" idx="17" hasCustomPrompt="1"/>
          </p:nvPr>
        </p:nvSpPr>
        <p:spPr>
          <a:xfrm>
            <a:off x="840658" y="2373238"/>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19" name="Text Placeholder 14">
            <a:extLst>
              <a:ext uri="{FF2B5EF4-FFF2-40B4-BE49-F238E27FC236}">
                <a16:creationId xmlns:a16="http://schemas.microsoft.com/office/drawing/2014/main" id="{BAFE137C-8749-FF40-903C-14881A3A2493}"/>
              </a:ext>
            </a:extLst>
          </p:cNvPr>
          <p:cNvSpPr>
            <a:spLocks noGrp="1"/>
          </p:cNvSpPr>
          <p:nvPr>
            <p:ph type="body" sz="quarter" idx="19" hasCustomPrompt="1"/>
          </p:nvPr>
        </p:nvSpPr>
        <p:spPr>
          <a:xfrm>
            <a:off x="840658" y="3038966"/>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0" name="Text Placeholder 14">
            <a:extLst>
              <a:ext uri="{FF2B5EF4-FFF2-40B4-BE49-F238E27FC236}">
                <a16:creationId xmlns:a16="http://schemas.microsoft.com/office/drawing/2014/main" id="{A087DF38-409C-BF29-19F1-88333B18F0F8}"/>
              </a:ext>
            </a:extLst>
          </p:cNvPr>
          <p:cNvSpPr>
            <a:spLocks noGrp="1"/>
          </p:cNvSpPr>
          <p:nvPr>
            <p:ph type="body" sz="quarter" idx="21" hasCustomPrompt="1"/>
          </p:nvPr>
        </p:nvSpPr>
        <p:spPr>
          <a:xfrm>
            <a:off x="840658" y="3704694"/>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1" name="Text Placeholder 14">
            <a:extLst>
              <a:ext uri="{FF2B5EF4-FFF2-40B4-BE49-F238E27FC236}">
                <a16:creationId xmlns:a16="http://schemas.microsoft.com/office/drawing/2014/main" id="{68BB6C20-A346-D8B7-FF1B-4B9E70579DEC}"/>
              </a:ext>
            </a:extLst>
          </p:cNvPr>
          <p:cNvSpPr>
            <a:spLocks noGrp="1"/>
          </p:cNvSpPr>
          <p:nvPr>
            <p:ph type="body" sz="quarter" idx="22" hasCustomPrompt="1"/>
          </p:nvPr>
        </p:nvSpPr>
        <p:spPr>
          <a:xfrm>
            <a:off x="840658" y="4401492"/>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2" name="Text Placeholder 14">
            <a:extLst>
              <a:ext uri="{FF2B5EF4-FFF2-40B4-BE49-F238E27FC236}">
                <a16:creationId xmlns:a16="http://schemas.microsoft.com/office/drawing/2014/main" id="{953A66D5-B223-CBCC-45CE-50C8CB8E2C8F}"/>
              </a:ext>
            </a:extLst>
          </p:cNvPr>
          <p:cNvSpPr>
            <a:spLocks noGrp="1"/>
          </p:cNvSpPr>
          <p:nvPr>
            <p:ph type="body" sz="quarter" idx="23" hasCustomPrompt="1"/>
          </p:nvPr>
        </p:nvSpPr>
        <p:spPr>
          <a:xfrm>
            <a:off x="840658" y="5067220"/>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4" name="Title 1">
            <a:extLst>
              <a:ext uri="{FF2B5EF4-FFF2-40B4-BE49-F238E27FC236}">
                <a16:creationId xmlns:a16="http://schemas.microsoft.com/office/drawing/2014/main" id="{685E48B4-711F-A488-91CF-E0F76B43DD6E}"/>
              </a:ext>
            </a:extLst>
          </p:cNvPr>
          <p:cNvSpPr>
            <a:spLocks noGrp="1"/>
          </p:cNvSpPr>
          <p:nvPr>
            <p:ph type="title" hasCustomPrompt="1"/>
          </p:nvPr>
        </p:nvSpPr>
        <p:spPr>
          <a:xfrm>
            <a:off x="427588" y="341060"/>
            <a:ext cx="11334200" cy="979739"/>
          </a:xfrm>
          <a:prstGeom prst="rect">
            <a:avLst/>
          </a:prstGeom>
        </p:spPr>
        <p:txBody>
          <a:bodyPr anchor="ctr">
            <a:normAutofit/>
          </a:bodyPr>
          <a:lstStyle>
            <a:lvl1pPr>
              <a:defRPr sz="3000" b="1">
                <a:solidFill>
                  <a:schemeClr val="bg1"/>
                </a:solidFill>
                <a:latin typeface="Ubuntu" panose="020B0504030602030204" pitchFamily="34" charset="0"/>
              </a:defRPr>
            </a:lvl1pPr>
          </a:lstStyle>
          <a:p>
            <a:r>
              <a:rPr lang="en-US"/>
              <a:t>Click to edit Master title style</a:t>
            </a:r>
            <a:br>
              <a:rPr lang="en-US"/>
            </a:br>
            <a:r>
              <a:rPr lang="en-US"/>
              <a:t>Max 2 lines</a:t>
            </a:r>
            <a:endParaRPr lang="en-GB"/>
          </a:p>
        </p:txBody>
      </p:sp>
      <p:pic>
        <p:nvPicPr>
          <p:cNvPr id="2" name="Picture 1" descr="A black background with white text&#10;&#10;Description automatically generated">
            <a:extLst>
              <a:ext uri="{FF2B5EF4-FFF2-40B4-BE49-F238E27FC236}">
                <a16:creationId xmlns:a16="http://schemas.microsoft.com/office/drawing/2014/main" id="{4AC73521-0459-D624-E4B3-D018CFE24A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85" y="6214115"/>
            <a:ext cx="1259507" cy="649109"/>
          </a:xfrm>
          <a:prstGeom prst="rect">
            <a:avLst/>
          </a:prstGeom>
        </p:spPr>
      </p:pic>
    </p:spTree>
    <p:extLst>
      <p:ext uri="{BB962C8B-B14F-4D97-AF65-F5344CB8AC3E}">
        <p14:creationId xmlns:p14="http://schemas.microsoft.com/office/powerpoint/2010/main" val="2895918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bg1"/>
        </a:solidFill>
        <a:effectLst/>
      </p:bgPr>
    </p:bg>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E4E9C782-7922-46E9-8DFF-52792A170842}"/>
              </a:ext>
            </a:extLst>
          </p:cNvPr>
          <p:cNvSpPr>
            <a:spLocks noGrp="1"/>
          </p:cNvSpPr>
          <p:nvPr>
            <p:ph type="body" sz="quarter" idx="13" hasCustomPrompt="1"/>
          </p:nvPr>
        </p:nvSpPr>
        <p:spPr>
          <a:xfrm>
            <a:off x="840658" y="1391067"/>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4" name="Text Placeholder 14">
            <a:extLst>
              <a:ext uri="{FF2B5EF4-FFF2-40B4-BE49-F238E27FC236}">
                <a16:creationId xmlns:a16="http://schemas.microsoft.com/office/drawing/2014/main" id="{735507B9-E26F-3D8D-B0B5-204DEF3D3243}"/>
              </a:ext>
            </a:extLst>
          </p:cNvPr>
          <p:cNvSpPr>
            <a:spLocks noGrp="1"/>
          </p:cNvSpPr>
          <p:nvPr>
            <p:ph type="body" sz="quarter" idx="15" hasCustomPrompt="1"/>
          </p:nvPr>
        </p:nvSpPr>
        <p:spPr>
          <a:xfrm>
            <a:off x="840658" y="2055598"/>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5" name="Text Placeholder 14">
            <a:extLst>
              <a:ext uri="{FF2B5EF4-FFF2-40B4-BE49-F238E27FC236}">
                <a16:creationId xmlns:a16="http://schemas.microsoft.com/office/drawing/2014/main" id="{E51162A0-5047-7F1E-2F5D-896897EB4DB7}"/>
              </a:ext>
            </a:extLst>
          </p:cNvPr>
          <p:cNvSpPr>
            <a:spLocks noGrp="1"/>
          </p:cNvSpPr>
          <p:nvPr>
            <p:ph type="body" sz="quarter" idx="17" hasCustomPrompt="1"/>
          </p:nvPr>
        </p:nvSpPr>
        <p:spPr>
          <a:xfrm>
            <a:off x="840658" y="2718142"/>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6" name="Text Placeholder 14">
            <a:extLst>
              <a:ext uri="{FF2B5EF4-FFF2-40B4-BE49-F238E27FC236}">
                <a16:creationId xmlns:a16="http://schemas.microsoft.com/office/drawing/2014/main" id="{F3AB90E2-1348-5D56-A98D-E387DC0014C8}"/>
              </a:ext>
            </a:extLst>
          </p:cNvPr>
          <p:cNvSpPr>
            <a:spLocks noGrp="1"/>
          </p:cNvSpPr>
          <p:nvPr>
            <p:ph type="body" sz="quarter" idx="19" hasCustomPrompt="1"/>
          </p:nvPr>
        </p:nvSpPr>
        <p:spPr>
          <a:xfrm>
            <a:off x="840658" y="3383870"/>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7" name="Text Placeholder 14">
            <a:extLst>
              <a:ext uri="{FF2B5EF4-FFF2-40B4-BE49-F238E27FC236}">
                <a16:creationId xmlns:a16="http://schemas.microsoft.com/office/drawing/2014/main" id="{7C325FB9-B331-4268-F573-FC15C584D014}"/>
              </a:ext>
            </a:extLst>
          </p:cNvPr>
          <p:cNvSpPr>
            <a:spLocks noGrp="1"/>
          </p:cNvSpPr>
          <p:nvPr>
            <p:ph type="body" sz="quarter" idx="21" hasCustomPrompt="1"/>
          </p:nvPr>
        </p:nvSpPr>
        <p:spPr>
          <a:xfrm>
            <a:off x="840658" y="4049598"/>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8" name="Text Placeholder 14">
            <a:extLst>
              <a:ext uri="{FF2B5EF4-FFF2-40B4-BE49-F238E27FC236}">
                <a16:creationId xmlns:a16="http://schemas.microsoft.com/office/drawing/2014/main" id="{900509AF-F03E-5E4F-65C4-2C488B1DBAB9}"/>
              </a:ext>
            </a:extLst>
          </p:cNvPr>
          <p:cNvSpPr>
            <a:spLocks noGrp="1"/>
          </p:cNvSpPr>
          <p:nvPr>
            <p:ph type="body" sz="quarter" idx="22" hasCustomPrompt="1"/>
          </p:nvPr>
        </p:nvSpPr>
        <p:spPr>
          <a:xfrm>
            <a:off x="840658" y="4746396"/>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9" name="Text Placeholder 14">
            <a:extLst>
              <a:ext uri="{FF2B5EF4-FFF2-40B4-BE49-F238E27FC236}">
                <a16:creationId xmlns:a16="http://schemas.microsoft.com/office/drawing/2014/main" id="{0AEBE86B-FE2F-EFEF-8836-34B8D4D70E18}"/>
              </a:ext>
            </a:extLst>
          </p:cNvPr>
          <p:cNvSpPr>
            <a:spLocks noGrp="1"/>
          </p:cNvSpPr>
          <p:nvPr>
            <p:ph type="body" sz="quarter" idx="23" hasCustomPrompt="1"/>
          </p:nvPr>
        </p:nvSpPr>
        <p:spPr>
          <a:xfrm>
            <a:off x="840658" y="5412124"/>
            <a:ext cx="10921130" cy="365125"/>
          </a:xfrm>
          <a:prstGeom prst="rect">
            <a:avLst/>
          </a:prstGeom>
        </p:spPr>
        <p:txBody>
          <a:bodyPr>
            <a:normAutofit/>
          </a:bodyPr>
          <a:lstStyle>
            <a:lvl1pPr marL="228600" indent="-228600">
              <a:buClr>
                <a:schemeClr val="accent5"/>
              </a:buClr>
              <a:buFont typeface="Wingdings" panose="05000000000000000000" pitchFamily="2" charset="2"/>
              <a:buChar char="§"/>
              <a:defRPr sz="1800">
                <a:solidFill>
                  <a:schemeClr val="bg1">
                    <a:lumMod val="50000"/>
                  </a:schemeClr>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15" name="Title 1">
            <a:extLst>
              <a:ext uri="{FF2B5EF4-FFF2-40B4-BE49-F238E27FC236}">
                <a16:creationId xmlns:a16="http://schemas.microsoft.com/office/drawing/2014/main" id="{E8588905-89F9-EB47-69BC-86E6372B018F}"/>
              </a:ext>
            </a:extLst>
          </p:cNvPr>
          <p:cNvSpPr>
            <a:spLocks noGrp="1"/>
          </p:cNvSpPr>
          <p:nvPr>
            <p:ph type="title" hasCustomPrompt="1"/>
          </p:nvPr>
        </p:nvSpPr>
        <p:spPr>
          <a:xfrm>
            <a:off x="427588" y="341060"/>
            <a:ext cx="11334200" cy="979739"/>
          </a:xfrm>
          <a:prstGeom prst="rect">
            <a:avLst/>
          </a:prstGeom>
        </p:spPr>
        <p:txBody>
          <a:bodyPr anchor="ctr">
            <a:normAutofit/>
          </a:bodyPr>
          <a:lstStyle>
            <a:lvl1pPr>
              <a:defRPr sz="3000" b="1">
                <a:solidFill>
                  <a:schemeClr val="tx1"/>
                </a:solidFill>
                <a:latin typeface="Ubuntu" panose="020B0504030602030204" pitchFamily="34" charset="0"/>
              </a:defRPr>
            </a:lvl1pPr>
          </a:lstStyle>
          <a:p>
            <a:r>
              <a:rPr lang="en-US"/>
              <a:t>Click to edit Master title style</a:t>
            </a:r>
            <a:br>
              <a:rPr lang="en-US"/>
            </a:br>
            <a:r>
              <a:rPr lang="en-US"/>
              <a:t>Max 2 lines</a:t>
            </a:r>
            <a:endParaRPr lang="en-GB"/>
          </a:p>
        </p:txBody>
      </p:sp>
      <p:sp>
        <p:nvSpPr>
          <p:cNvPr id="2" name="Rectangle 1">
            <a:extLst>
              <a:ext uri="{FF2B5EF4-FFF2-40B4-BE49-F238E27FC236}">
                <a16:creationId xmlns:a16="http://schemas.microsoft.com/office/drawing/2014/main" id="{29F19E1D-D9D6-211D-8470-A2F9996E73CC}"/>
              </a:ext>
            </a:extLst>
          </p:cNvPr>
          <p:cNvSpPr/>
          <p:nvPr userDrawn="1"/>
        </p:nvSpPr>
        <p:spPr>
          <a:xfrm>
            <a:off x="0" y="6209319"/>
            <a:ext cx="12191999" cy="664722"/>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arcador de número de diapositiva 2">
            <a:extLst>
              <a:ext uri="{FF2B5EF4-FFF2-40B4-BE49-F238E27FC236}">
                <a16:creationId xmlns:a16="http://schemas.microsoft.com/office/drawing/2014/main" id="{AA8BD326-F793-9898-64B2-D1656F8E2542}"/>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solidFill>
                <a:latin typeface="Ubuntu" panose="020B0504030602030204" pitchFamily="34" charset="0"/>
              </a:defRPr>
            </a:lvl1pPr>
          </a:lstStyle>
          <a:p>
            <a:fld id="{E7EBEDA2-51E6-554C-A63C-E820F6D0080D}" type="slidenum">
              <a:rPr lang="es-ES" smtClean="0"/>
              <a:pPr/>
              <a:t>‹#›</a:t>
            </a:fld>
            <a:endParaRPr lang="es-ES" dirty="0"/>
          </a:p>
        </p:txBody>
      </p:sp>
      <p:sp>
        <p:nvSpPr>
          <p:cNvPr id="18" name="Text Placeholder 2">
            <a:extLst>
              <a:ext uri="{FF2B5EF4-FFF2-40B4-BE49-F238E27FC236}">
                <a16:creationId xmlns:a16="http://schemas.microsoft.com/office/drawing/2014/main" id="{409D0E25-2AC3-C1BA-36FE-0E1DC898D219}"/>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pic>
        <p:nvPicPr>
          <p:cNvPr id="22" name="Picture 21" descr="A black background with white text&#10;&#10;Description automatically generated">
            <a:extLst>
              <a:ext uri="{FF2B5EF4-FFF2-40B4-BE49-F238E27FC236}">
                <a16:creationId xmlns:a16="http://schemas.microsoft.com/office/drawing/2014/main" id="{3432D2DF-928D-F2B0-CE57-ECA494FBDC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85" y="6258723"/>
            <a:ext cx="1103678" cy="568800"/>
          </a:xfrm>
          <a:prstGeom prst="rect">
            <a:avLst/>
          </a:prstGeom>
        </p:spPr>
      </p:pic>
    </p:spTree>
    <p:extLst>
      <p:ext uri="{BB962C8B-B14F-4D97-AF65-F5344CB8AC3E}">
        <p14:creationId xmlns:p14="http://schemas.microsoft.com/office/powerpoint/2010/main" val="326833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Contents">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pic>
        <p:nvPicPr>
          <p:cNvPr id="8" name="Picture 7" descr="A person standing in front of a whiteboard&#10;&#10;Description automatically generated">
            <a:extLst>
              <a:ext uri="{FF2B5EF4-FFF2-40B4-BE49-F238E27FC236}">
                <a16:creationId xmlns:a16="http://schemas.microsoft.com/office/drawing/2014/main" id="{9CC9DCA6-4D33-6313-18D0-20079DFA22EB}"/>
              </a:ext>
            </a:extLst>
          </p:cNvPr>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3933" b="11066"/>
          <a:stretch/>
        </p:blipFill>
        <p:spPr>
          <a:xfrm>
            <a:off x="0" y="0"/>
            <a:ext cx="12192000" cy="6858000"/>
          </a:xfrm>
          <a:prstGeom prst="rect">
            <a:avLst/>
          </a:prstGeom>
        </p:spPr>
      </p:pic>
      <p:cxnSp>
        <p:nvCxnSpPr>
          <p:cNvPr id="4" name="Straight Connector 3">
            <a:extLst>
              <a:ext uri="{FF2B5EF4-FFF2-40B4-BE49-F238E27FC236}">
                <a16:creationId xmlns:a16="http://schemas.microsoft.com/office/drawing/2014/main" id="{5D1931EF-FFF3-BAA9-F6FF-987A51E9C796}"/>
              </a:ext>
            </a:extLst>
          </p:cNvPr>
          <p:cNvCxnSpPr/>
          <p:nvPr userDrawn="1"/>
        </p:nvCxnSpPr>
        <p:spPr>
          <a:xfrm>
            <a:off x="5540543" y="1024694"/>
            <a:ext cx="0" cy="45539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5">
            <a:extLst>
              <a:ext uri="{FF2B5EF4-FFF2-40B4-BE49-F238E27FC236}">
                <a16:creationId xmlns:a16="http://schemas.microsoft.com/office/drawing/2014/main" id="{25A94BFA-7A06-2832-464D-320EE37F5D52}"/>
              </a:ext>
            </a:extLst>
          </p:cNvPr>
          <p:cNvSpPr>
            <a:spLocks noGrp="1"/>
          </p:cNvSpPr>
          <p:nvPr>
            <p:ph type="body" sz="quarter" idx="10"/>
          </p:nvPr>
        </p:nvSpPr>
        <p:spPr>
          <a:xfrm>
            <a:off x="1281446" y="2485273"/>
            <a:ext cx="3874751" cy="1449387"/>
          </a:xfrm>
          <a:prstGeom prst="rect">
            <a:avLst/>
          </a:prstGeom>
        </p:spPr>
        <p:txBody>
          <a:bodyPr anchor="ctr">
            <a:normAutofit/>
          </a:bodyPr>
          <a:lstStyle>
            <a:lvl1pPr marL="0" indent="0" algn="l">
              <a:buNone/>
              <a:defRPr sz="3000" b="1">
                <a:solidFill>
                  <a:schemeClr val="bg1"/>
                </a:solidFill>
                <a:latin typeface="Ubuntu" panose="020B0504030602030204" pitchFamily="34" charset="0"/>
              </a:defRPr>
            </a:lvl1pPr>
          </a:lstStyle>
          <a:p>
            <a:pPr lvl="0"/>
            <a:r>
              <a:rPr lang="en-US" dirty="0"/>
              <a:t>Click to edit Master text styles</a:t>
            </a:r>
          </a:p>
        </p:txBody>
      </p:sp>
      <p:sp>
        <p:nvSpPr>
          <p:cNvPr id="6" name="Text Placeholder 7">
            <a:extLst>
              <a:ext uri="{FF2B5EF4-FFF2-40B4-BE49-F238E27FC236}">
                <a16:creationId xmlns:a16="http://schemas.microsoft.com/office/drawing/2014/main" id="{ABF508FE-E1B9-E141-C612-AEFC728CF4AF}"/>
              </a:ext>
            </a:extLst>
          </p:cNvPr>
          <p:cNvSpPr>
            <a:spLocks noGrp="1"/>
          </p:cNvSpPr>
          <p:nvPr>
            <p:ph type="body" sz="quarter" idx="11" hasCustomPrompt="1"/>
          </p:nvPr>
        </p:nvSpPr>
        <p:spPr>
          <a:xfrm>
            <a:off x="5924884" y="1196645"/>
            <a:ext cx="5257800" cy="4210050"/>
          </a:xfrm>
          <a:prstGeom prst="rect">
            <a:avLst/>
          </a:prstGeom>
        </p:spPr>
        <p:txBody>
          <a:bodyPr anchor="ct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stStyle>
          <a:p>
            <a:pPr lvl="0"/>
            <a:r>
              <a:rPr lang="en-US"/>
              <a:t>Click to edit Sub-Content</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lang="en-US"/>
              <a:t>Click to edit Sub-Content</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lang="en-US"/>
              <a:t>Click to edit Sub-Content</a:t>
            </a:r>
          </a:p>
          <a:p>
            <a:pPr lvl="0"/>
            <a:endParaRPr lang="en-US"/>
          </a:p>
        </p:txBody>
      </p:sp>
      <p:pic>
        <p:nvPicPr>
          <p:cNvPr id="2" name="Picture 1" descr="A black background with white text&#10;&#10;Description automatically generated">
            <a:extLst>
              <a:ext uri="{FF2B5EF4-FFF2-40B4-BE49-F238E27FC236}">
                <a16:creationId xmlns:a16="http://schemas.microsoft.com/office/drawing/2014/main" id="{0859196F-7014-F73D-18AC-20AA4600F89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7885" y="6214115"/>
            <a:ext cx="1259507" cy="649109"/>
          </a:xfrm>
          <a:prstGeom prst="rect">
            <a:avLst/>
          </a:prstGeom>
        </p:spPr>
      </p:pic>
    </p:spTree>
    <p:extLst>
      <p:ext uri="{BB962C8B-B14F-4D97-AF65-F5344CB8AC3E}">
        <p14:creationId xmlns:p14="http://schemas.microsoft.com/office/powerpoint/2010/main" val="12199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3FB3C28-43E6-A1B4-69FD-B98387B1B459}"/>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8" name="Text Placeholder 2">
            <a:extLst>
              <a:ext uri="{FF2B5EF4-FFF2-40B4-BE49-F238E27FC236}">
                <a16:creationId xmlns:a16="http://schemas.microsoft.com/office/drawing/2014/main" id="{46903B13-C5FE-EF94-3D74-F2AACE1C166A}"/>
              </a:ext>
            </a:extLst>
          </p:cNvPr>
          <p:cNvSpPr>
            <a:spLocks noGrp="1"/>
          </p:cNvSpPr>
          <p:nvPr>
            <p:ph type="body" idx="1"/>
          </p:nvPr>
        </p:nvSpPr>
        <p:spPr>
          <a:xfrm>
            <a:off x="427304" y="1529542"/>
            <a:ext cx="11334483" cy="4499612"/>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4">
            <a:extLst>
              <a:ext uri="{FF2B5EF4-FFF2-40B4-BE49-F238E27FC236}">
                <a16:creationId xmlns:a16="http://schemas.microsoft.com/office/drawing/2014/main" id="{828FC2A2-00FB-FFA5-F6C9-42F098B03A58}"/>
              </a:ext>
            </a:extLst>
          </p:cNvPr>
          <p:cNvSpPr>
            <a:spLocks noGrp="1"/>
          </p:cNvSpPr>
          <p:nvPr>
            <p:ph type="body" sz="quarter" idx="13" hasCustomPrompt="1"/>
          </p:nvPr>
        </p:nvSpPr>
        <p:spPr>
          <a:xfrm>
            <a:off x="427038" y="860815"/>
            <a:ext cx="11334750"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11" name="Picture 10" descr="A blue and green logo">
            <a:extLst>
              <a:ext uri="{FF2B5EF4-FFF2-40B4-BE49-F238E27FC236}">
                <a16:creationId xmlns:a16="http://schemas.microsoft.com/office/drawing/2014/main" id="{517A2506-A10B-C217-1197-909F9C9B9B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12" name="Marcador de número de diapositiva 2">
            <a:extLst>
              <a:ext uri="{FF2B5EF4-FFF2-40B4-BE49-F238E27FC236}">
                <a16:creationId xmlns:a16="http://schemas.microsoft.com/office/drawing/2014/main" id="{6772931A-4B8F-3824-474D-1B129FDD6BA6}"/>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13" name="Text Placeholder 2">
            <a:extLst>
              <a:ext uri="{FF2B5EF4-FFF2-40B4-BE49-F238E27FC236}">
                <a16:creationId xmlns:a16="http://schemas.microsoft.com/office/drawing/2014/main" id="{1282375F-BD1E-0646-9D65-2879CF06BDDF}"/>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2333150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11" name="Picture 10" descr="A blue and green logo">
            <a:extLst>
              <a:ext uri="{FF2B5EF4-FFF2-40B4-BE49-F238E27FC236}">
                <a16:creationId xmlns:a16="http://schemas.microsoft.com/office/drawing/2014/main" id="{517A2506-A10B-C217-1197-909F9C9B9B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12" name="Marcador de número de diapositiva 2">
            <a:extLst>
              <a:ext uri="{FF2B5EF4-FFF2-40B4-BE49-F238E27FC236}">
                <a16:creationId xmlns:a16="http://schemas.microsoft.com/office/drawing/2014/main" id="{6772931A-4B8F-3824-474D-1B129FDD6BA6}"/>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2" name="Text Placeholder 2">
            <a:extLst>
              <a:ext uri="{FF2B5EF4-FFF2-40B4-BE49-F238E27FC236}">
                <a16:creationId xmlns:a16="http://schemas.microsoft.com/office/drawing/2014/main" id="{3FEB98C7-17A8-2D76-99AB-31A3D37E3D08}"/>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1378656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6C6192BC-8B86-DF77-7015-C675E4A6F279}"/>
              </a:ext>
            </a:extLst>
          </p:cNvPr>
          <p:cNvSpPr>
            <a:spLocks noGrp="1"/>
          </p:cNvSpPr>
          <p:nvPr>
            <p:ph type="body" idx="1"/>
          </p:nvPr>
        </p:nvSpPr>
        <p:spPr>
          <a:xfrm>
            <a:off x="427587" y="1546167"/>
            <a:ext cx="11334483" cy="4482987"/>
          </a:xfrm>
          <a:prstGeom prst="rect">
            <a:avLst/>
          </a:prstGeom>
        </p:spPr>
        <p:txBody>
          <a:bodyPr>
            <a:normAutofit/>
          </a:bodyPr>
          <a:lstStyle>
            <a:lvl1pPr marL="285750" indent="-285750">
              <a:buClr>
                <a:schemeClr val="accent5"/>
              </a:buClr>
              <a:buFont typeface="Wingdings" panose="05000000000000000000" pitchFamily="2" charset="2"/>
              <a:buChar char="§"/>
              <a:defRPr sz="1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a:p>
            <a:pPr marL="285750" marR="0" lvl="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a:pPr>
            <a:r>
              <a:rPr lang="en-US"/>
              <a:t>Click to edit Master text styles</a:t>
            </a:r>
          </a:p>
          <a:p>
            <a:pPr marL="285750" marR="0" lvl="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a:pPr>
            <a:r>
              <a:rPr lang="en-US"/>
              <a:t>Click to edit Master text styles</a:t>
            </a:r>
          </a:p>
          <a:p>
            <a:pPr lvl="0"/>
            <a:endParaRPr lang="en-US"/>
          </a:p>
        </p:txBody>
      </p:sp>
      <p:sp>
        <p:nvSpPr>
          <p:cNvPr id="2" name="Title 1">
            <a:extLst>
              <a:ext uri="{FF2B5EF4-FFF2-40B4-BE49-F238E27FC236}">
                <a16:creationId xmlns:a16="http://schemas.microsoft.com/office/drawing/2014/main" id="{5542A0A1-FCD7-18CA-D646-4A34E57031C5}"/>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365ACFD0-C3BC-602A-A3E8-18903770815B}"/>
              </a:ext>
            </a:extLst>
          </p:cNvPr>
          <p:cNvSpPr>
            <a:spLocks noGrp="1"/>
          </p:cNvSpPr>
          <p:nvPr>
            <p:ph type="body" sz="quarter" idx="13" hasCustomPrompt="1"/>
          </p:nvPr>
        </p:nvSpPr>
        <p:spPr>
          <a:xfrm>
            <a:off x="427038" y="860815"/>
            <a:ext cx="11334750"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7" name="Picture 6" descr="A blue and green logo">
            <a:extLst>
              <a:ext uri="{FF2B5EF4-FFF2-40B4-BE49-F238E27FC236}">
                <a16:creationId xmlns:a16="http://schemas.microsoft.com/office/drawing/2014/main" id="{36100113-3E09-11F7-912C-99FCE23553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8" name="Marcador de número de diapositiva 2">
            <a:extLst>
              <a:ext uri="{FF2B5EF4-FFF2-40B4-BE49-F238E27FC236}">
                <a16:creationId xmlns:a16="http://schemas.microsoft.com/office/drawing/2014/main" id="{F2C180DC-4231-3EBB-5866-5CFAD7410335}"/>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cxnSp>
        <p:nvCxnSpPr>
          <p:cNvPr id="10" name="Straight Connector 9">
            <a:extLst>
              <a:ext uri="{FF2B5EF4-FFF2-40B4-BE49-F238E27FC236}">
                <a16:creationId xmlns:a16="http://schemas.microsoft.com/office/drawing/2014/main" id="{99D88BA2-BAD6-FCC7-0BB0-28D5234D5878}"/>
              </a:ext>
            </a:extLst>
          </p:cNvPr>
          <p:cNvCxnSpPr>
            <a:cxnSpLocks/>
          </p:cNvCxnSpPr>
          <p:nvPr userDrawn="1"/>
        </p:nvCxnSpPr>
        <p:spPr>
          <a:xfrm>
            <a:off x="11108287" y="6375417"/>
            <a:ext cx="0" cy="3217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8FE8E36A-1FBE-B98D-F986-DA47819F49BF}"/>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2932395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B3740DC0-B9CA-3380-A77E-802D363E457A}"/>
              </a:ext>
            </a:extLst>
          </p:cNvPr>
          <p:cNvSpPr>
            <a:spLocks noGrp="1"/>
          </p:cNvSpPr>
          <p:nvPr>
            <p:ph type="body" idx="1"/>
          </p:nvPr>
        </p:nvSpPr>
        <p:spPr>
          <a:xfrm>
            <a:off x="427587" y="1596044"/>
            <a:ext cx="11334483" cy="4433109"/>
          </a:xfrm>
          <a:prstGeom prst="rect">
            <a:avLst/>
          </a:prstGeom>
        </p:spPr>
        <p:txBody>
          <a:bodyPr>
            <a:normAutofit/>
          </a:bodyPr>
          <a:lstStyle>
            <a:lvl1pPr marL="285750" indent="-285750">
              <a:buClr>
                <a:schemeClr val="accent5"/>
              </a:buClr>
              <a:buFont typeface="Wingdings" panose="05000000000000000000" pitchFamily="2" charset="2"/>
              <a:buChar char="§"/>
              <a:defRPr sz="1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Picture Placeholder 7">
            <a:extLst>
              <a:ext uri="{FF2B5EF4-FFF2-40B4-BE49-F238E27FC236}">
                <a16:creationId xmlns:a16="http://schemas.microsoft.com/office/drawing/2014/main" id="{611F063A-4CD7-6F2D-2015-52338A9CFE9B}"/>
              </a:ext>
            </a:extLst>
          </p:cNvPr>
          <p:cNvSpPr>
            <a:spLocks noGrp="1"/>
          </p:cNvSpPr>
          <p:nvPr>
            <p:ph type="pic" sz="quarter" idx="15"/>
          </p:nvPr>
        </p:nvSpPr>
        <p:spPr>
          <a:xfrm>
            <a:off x="8678863" y="225900"/>
            <a:ext cx="3082925" cy="979486"/>
          </a:xfrm>
          <a:prstGeom prst="rect">
            <a:avLst/>
          </a:prstGeom>
        </p:spPr>
        <p:txBody>
          <a:bodyPr>
            <a:normAutofit/>
          </a:bodyPr>
          <a:lstStyle>
            <a:lvl1pPr>
              <a:defRPr sz="1400"/>
            </a:lvl1pPr>
          </a:lstStyle>
          <a:p>
            <a:endParaRPr lang="en-GB"/>
          </a:p>
        </p:txBody>
      </p:sp>
      <p:sp>
        <p:nvSpPr>
          <p:cNvPr id="2" name="Title 1">
            <a:extLst>
              <a:ext uri="{FF2B5EF4-FFF2-40B4-BE49-F238E27FC236}">
                <a16:creationId xmlns:a16="http://schemas.microsoft.com/office/drawing/2014/main" id="{5AC1E34E-E457-5FAF-FAD8-4E6A4A54873C}"/>
              </a:ext>
            </a:extLst>
          </p:cNvPr>
          <p:cNvSpPr>
            <a:spLocks noGrp="1"/>
          </p:cNvSpPr>
          <p:nvPr>
            <p:ph type="title"/>
          </p:nvPr>
        </p:nvSpPr>
        <p:spPr>
          <a:xfrm>
            <a:off x="427588" y="216769"/>
            <a:ext cx="8134521" cy="539689"/>
          </a:xfrm>
          <a:prstGeom prst="rect">
            <a:avLst/>
          </a:prstGeom>
        </p:spPr>
        <p:txBody>
          <a:bodyPr anchor="b">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3" name="Text Placeholder 4">
            <a:extLst>
              <a:ext uri="{FF2B5EF4-FFF2-40B4-BE49-F238E27FC236}">
                <a16:creationId xmlns:a16="http://schemas.microsoft.com/office/drawing/2014/main" id="{E7075025-2097-155B-5C12-62689BDD16AF}"/>
              </a:ext>
            </a:extLst>
          </p:cNvPr>
          <p:cNvSpPr>
            <a:spLocks noGrp="1"/>
          </p:cNvSpPr>
          <p:nvPr>
            <p:ph type="body" sz="quarter" idx="13" hasCustomPrompt="1"/>
          </p:nvPr>
        </p:nvSpPr>
        <p:spPr>
          <a:xfrm>
            <a:off x="427038" y="860815"/>
            <a:ext cx="8135071"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6" name="Picture 5" descr="A blue and green logo">
            <a:extLst>
              <a:ext uri="{FF2B5EF4-FFF2-40B4-BE49-F238E27FC236}">
                <a16:creationId xmlns:a16="http://schemas.microsoft.com/office/drawing/2014/main" id="{8B56CA89-896A-342E-DBE7-9F1968515D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7" name="Marcador de número de diapositiva 2">
            <a:extLst>
              <a:ext uri="{FF2B5EF4-FFF2-40B4-BE49-F238E27FC236}">
                <a16:creationId xmlns:a16="http://schemas.microsoft.com/office/drawing/2014/main" id="{5C04A4AF-74DE-6B40-89A1-0B3B38481A31}"/>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12" name="Text Placeholder 2">
            <a:extLst>
              <a:ext uri="{FF2B5EF4-FFF2-40B4-BE49-F238E27FC236}">
                <a16:creationId xmlns:a16="http://schemas.microsoft.com/office/drawing/2014/main" id="{248B99AF-D3EB-2DE6-426D-9FA812AFDABB}"/>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992297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F7166FF-BB05-616C-751A-2C7DAFD8710D}"/>
              </a:ext>
            </a:extLst>
          </p:cNvPr>
          <p:cNvSpPr>
            <a:spLocks noGrp="1"/>
          </p:cNvSpPr>
          <p:nvPr>
            <p:ph type="body" idx="1"/>
          </p:nvPr>
        </p:nvSpPr>
        <p:spPr>
          <a:xfrm>
            <a:off x="427304" y="1537856"/>
            <a:ext cx="11334483" cy="4491298"/>
          </a:xfrm>
          <a:prstGeom prst="rect">
            <a:avLst/>
          </a:prstGeom>
        </p:spPr>
        <p:txBody>
          <a:bodyPr>
            <a:normAutofit/>
          </a:bodyPr>
          <a:lstStyle>
            <a:lvl1pPr marL="285750" indent="-285750">
              <a:buClr>
                <a:schemeClr val="accent5"/>
              </a:buClr>
              <a:buFont typeface="Wingdings" panose="05000000000000000000" pitchFamily="2" charset="2"/>
              <a:buChar char="§"/>
              <a:defRPr sz="1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49CFB2E2-22EF-9102-A684-70E9181743DA}"/>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05EA864C-9632-D529-8C6C-056D56FCF2FD}"/>
              </a:ext>
            </a:extLst>
          </p:cNvPr>
          <p:cNvSpPr>
            <a:spLocks noGrp="1"/>
          </p:cNvSpPr>
          <p:nvPr>
            <p:ph type="body" sz="quarter" idx="13" hasCustomPrompt="1"/>
          </p:nvPr>
        </p:nvSpPr>
        <p:spPr>
          <a:xfrm>
            <a:off x="427038" y="860815"/>
            <a:ext cx="11334750"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7" name="Picture 6" descr="A blue and green logo">
            <a:extLst>
              <a:ext uri="{FF2B5EF4-FFF2-40B4-BE49-F238E27FC236}">
                <a16:creationId xmlns:a16="http://schemas.microsoft.com/office/drawing/2014/main" id="{7D594B04-AEBA-ABE4-E8A6-7B18A43D7C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8" name="Marcador de número de diapositiva 2">
            <a:extLst>
              <a:ext uri="{FF2B5EF4-FFF2-40B4-BE49-F238E27FC236}">
                <a16:creationId xmlns:a16="http://schemas.microsoft.com/office/drawing/2014/main" id="{797390E5-EFC2-CB30-D89E-493776F30022}"/>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11" name="Text Placeholder 2">
            <a:extLst>
              <a:ext uri="{FF2B5EF4-FFF2-40B4-BE49-F238E27FC236}">
                <a16:creationId xmlns:a16="http://schemas.microsoft.com/office/drawing/2014/main" id="{3DD89352-DDF8-3178-EAD0-F3CA563B6118}"/>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3527036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F7166FF-BB05-616C-751A-2C7DAFD8710D}"/>
              </a:ext>
            </a:extLst>
          </p:cNvPr>
          <p:cNvSpPr>
            <a:spLocks noGrp="1"/>
          </p:cNvSpPr>
          <p:nvPr>
            <p:ph type="body" idx="1"/>
          </p:nvPr>
        </p:nvSpPr>
        <p:spPr>
          <a:xfrm>
            <a:off x="427587" y="1512916"/>
            <a:ext cx="11334483" cy="4514713"/>
          </a:xfrm>
          <a:prstGeom prst="rect">
            <a:avLst/>
          </a:prstGeom>
        </p:spPr>
        <p:txBody>
          <a:bodyPr>
            <a:normAutofit/>
          </a:bodyPr>
          <a:lstStyle>
            <a:lvl1pPr marL="0" indent="0">
              <a:buClr>
                <a:schemeClr val="accent5"/>
              </a:buClr>
              <a:buFont typeface="Wingdings" panose="05000000000000000000" pitchFamily="2" charset="2"/>
              <a:buNone/>
              <a:defRPr sz="1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8C84F495-BB66-6509-506C-8525D9959D5C}"/>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C22B7564-66A8-2382-722E-4DA313A72D76}"/>
              </a:ext>
            </a:extLst>
          </p:cNvPr>
          <p:cNvSpPr>
            <a:spLocks noGrp="1"/>
          </p:cNvSpPr>
          <p:nvPr>
            <p:ph type="body" sz="quarter" idx="13" hasCustomPrompt="1"/>
          </p:nvPr>
        </p:nvSpPr>
        <p:spPr>
          <a:xfrm>
            <a:off x="427038" y="860815"/>
            <a:ext cx="11334750"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13" name="Picture 12" descr="A blue and green logo">
            <a:extLst>
              <a:ext uri="{FF2B5EF4-FFF2-40B4-BE49-F238E27FC236}">
                <a16:creationId xmlns:a16="http://schemas.microsoft.com/office/drawing/2014/main" id="{9687A1DA-5784-87B8-E6E0-1A523B369A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14" name="Marcador de número de diapositiva 2">
            <a:extLst>
              <a:ext uri="{FF2B5EF4-FFF2-40B4-BE49-F238E27FC236}">
                <a16:creationId xmlns:a16="http://schemas.microsoft.com/office/drawing/2014/main" id="{33E0B60C-6DC0-5C32-9E2E-F7FBD97E944F}"/>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20" name="Picture Placeholder 8">
            <a:extLst>
              <a:ext uri="{FF2B5EF4-FFF2-40B4-BE49-F238E27FC236}">
                <a16:creationId xmlns:a16="http://schemas.microsoft.com/office/drawing/2014/main" id="{DEFCCE57-1A52-AD05-5B7C-66523CC55C7D}"/>
              </a:ext>
            </a:extLst>
          </p:cNvPr>
          <p:cNvSpPr>
            <a:spLocks noGrp="1"/>
          </p:cNvSpPr>
          <p:nvPr>
            <p:ph type="pic" sz="quarter" idx="15"/>
          </p:nvPr>
        </p:nvSpPr>
        <p:spPr>
          <a:xfrm>
            <a:off x="1710766" y="6271853"/>
            <a:ext cx="1581072" cy="486569"/>
          </a:xfrm>
          <a:prstGeom prst="rect">
            <a:avLst/>
          </a:prstGeom>
        </p:spPr>
        <p:txBody>
          <a:bodyPr>
            <a:normAutofit/>
          </a:bodyPr>
          <a:lstStyle>
            <a:lvl1pPr>
              <a:defRPr sz="1400"/>
            </a:lvl1pPr>
          </a:lstStyle>
          <a:p>
            <a:endParaRPr lang="en-GB"/>
          </a:p>
        </p:txBody>
      </p:sp>
      <p:cxnSp>
        <p:nvCxnSpPr>
          <p:cNvPr id="21" name="Straight Connector 20">
            <a:extLst>
              <a:ext uri="{FF2B5EF4-FFF2-40B4-BE49-F238E27FC236}">
                <a16:creationId xmlns:a16="http://schemas.microsoft.com/office/drawing/2014/main" id="{956F88AB-5DD3-E26B-8484-7740E1AB3FCE}"/>
              </a:ext>
            </a:extLst>
          </p:cNvPr>
          <p:cNvCxnSpPr/>
          <p:nvPr userDrawn="1"/>
        </p:nvCxnSpPr>
        <p:spPr>
          <a:xfrm>
            <a:off x="1497399" y="6288181"/>
            <a:ext cx="0" cy="486568"/>
          </a:xfrm>
          <a:prstGeom prst="line">
            <a:avLst/>
          </a:prstGeom>
        </p:spPr>
        <p:style>
          <a:lnRef idx="1">
            <a:schemeClr val="dk1"/>
          </a:lnRef>
          <a:fillRef idx="0">
            <a:schemeClr val="dk1"/>
          </a:fillRef>
          <a:effectRef idx="0">
            <a:schemeClr val="dk1"/>
          </a:effectRef>
          <a:fontRef idx="minor">
            <a:schemeClr val="tx1"/>
          </a:fontRef>
        </p:style>
      </p:cxnSp>
      <p:sp>
        <p:nvSpPr>
          <p:cNvPr id="22" name="Text Placeholder 2">
            <a:extLst>
              <a:ext uri="{FF2B5EF4-FFF2-40B4-BE49-F238E27FC236}">
                <a16:creationId xmlns:a16="http://schemas.microsoft.com/office/drawing/2014/main" id="{6B7DDFFE-75F8-EADB-3521-973DC76B8C99}"/>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15428813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CFB882E-3DA3-FD68-3E2D-A0DA78B1C400}"/>
              </a:ext>
            </a:extLst>
          </p:cNvPr>
          <p:cNvSpPr>
            <a:spLocks noGrp="1"/>
          </p:cNvSpPr>
          <p:nvPr>
            <p:ph type="body" idx="1"/>
          </p:nvPr>
        </p:nvSpPr>
        <p:spPr>
          <a:xfrm>
            <a:off x="427587" y="1515108"/>
            <a:ext cx="11334483" cy="4199893"/>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78AAE5C5-780D-4104-65FE-D980A7968874}"/>
              </a:ext>
            </a:extLst>
          </p:cNvPr>
          <p:cNvSpPr/>
          <p:nvPr userDrawn="1"/>
        </p:nvSpPr>
        <p:spPr>
          <a:xfrm>
            <a:off x="3864337" y="6200257"/>
            <a:ext cx="8327664" cy="664722"/>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D8F2E91B-C960-840B-5626-2C66CBA213FD}"/>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C48B33EA-EC4B-35FE-4686-B50453E09402}"/>
              </a:ext>
            </a:extLst>
          </p:cNvPr>
          <p:cNvSpPr>
            <a:spLocks noGrp="1"/>
          </p:cNvSpPr>
          <p:nvPr>
            <p:ph type="body" sz="quarter" idx="13" hasCustomPrompt="1"/>
          </p:nvPr>
        </p:nvSpPr>
        <p:spPr>
          <a:xfrm>
            <a:off x="427038" y="860815"/>
            <a:ext cx="11334750"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9" name="Picture 8" descr="A blue and green logo">
            <a:extLst>
              <a:ext uri="{FF2B5EF4-FFF2-40B4-BE49-F238E27FC236}">
                <a16:creationId xmlns:a16="http://schemas.microsoft.com/office/drawing/2014/main" id="{457BBBED-8B01-9F6F-67E1-ECC1BDFF00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11" name="Marcador de número de diapositiva 2">
            <a:extLst>
              <a:ext uri="{FF2B5EF4-FFF2-40B4-BE49-F238E27FC236}">
                <a16:creationId xmlns:a16="http://schemas.microsoft.com/office/drawing/2014/main" id="{5FEA198A-CB79-A488-5D16-67F3CF0E1C11}"/>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solidFill>
                <a:latin typeface="Ubuntu" panose="020B0504030602030204" pitchFamily="34" charset="0"/>
              </a:defRPr>
            </a:lvl1pPr>
          </a:lstStyle>
          <a:p>
            <a:fld id="{E7EBEDA2-51E6-554C-A63C-E820F6D0080D}" type="slidenum">
              <a:rPr lang="es-ES" smtClean="0"/>
              <a:pPr/>
              <a:t>‹#›</a:t>
            </a:fld>
            <a:endParaRPr lang="es-ES" dirty="0"/>
          </a:p>
        </p:txBody>
      </p:sp>
      <p:sp>
        <p:nvSpPr>
          <p:cNvPr id="13" name="Text Placeholder 2">
            <a:extLst>
              <a:ext uri="{FF2B5EF4-FFF2-40B4-BE49-F238E27FC236}">
                <a16:creationId xmlns:a16="http://schemas.microsoft.com/office/drawing/2014/main" id="{53373EA3-2E02-3E26-A66A-88346ECB6061}"/>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
        <p:nvSpPr>
          <p:cNvPr id="15" name="Picture Placeholder 8">
            <a:extLst>
              <a:ext uri="{FF2B5EF4-FFF2-40B4-BE49-F238E27FC236}">
                <a16:creationId xmlns:a16="http://schemas.microsoft.com/office/drawing/2014/main" id="{8BFF4762-3809-4106-120D-284873B75BE7}"/>
              </a:ext>
            </a:extLst>
          </p:cNvPr>
          <p:cNvSpPr>
            <a:spLocks noGrp="1"/>
          </p:cNvSpPr>
          <p:nvPr>
            <p:ph type="pic" sz="quarter" idx="15"/>
          </p:nvPr>
        </p:nvSpPr>
        <p:spPr>
          <a:xfrm>
            <a:off x="1710766" y="6271853"/>
            <a:ext cx="1581072" cy="486569"/>
          </a:xfrm>
          <a:prstGeom prst="rect">
            <a:avLst/>
          </a:prstGeom>
        </p:spPr>
        <p:txBody>
          <a:bodyPr>
            <a:normAutofit/>
          </a:bodyPr>
          <a:lstStyle>
            <a:lvl1pPr>
              <a:defRPr sz="1400"/>
            </a:lvl1pPr>
          </a:lstStyle>
          <a:p>
            <a:endParaRPr lang="en-GB"/>
          </a:p>
        </p:txBody>
      </p:sp>
      <p:cxnSp>
        <p:nvCxnSpPr>
          <p:cNvPr id="21" name="Straight Connector 20">
            <a:extLst>
              <a:ext uri="{FF2B5EF4-FFF2-40B4-BE49-F238E27FC236}">
                <a16:creationId xmlns:a16="http://schemas.microsoft.com/office/drawing/2014/main" id="{7157B204-5AFF-C160-6B7F-8209A4142649}"/>
              </a:ext>
            </a:extLst>
          </p:cNvPr>
          <p:cNvCxnSpPr/>
          <p:nvPr userDrawn="1"/>
        </p:nvCxnSpPr>
        <p:spPr>
          <a:xfrm>
            <a:off x="1497399" y="6288181"/>
            <a:ext cx="0" cy="48656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3400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A picture containing text, person, computer&#10;&#10;Description automatically generated">
            <a:extLst>
              <a:ext uri="{FF2B5EF4-FFF2-40B4-BE49-F238E27FC236}">
                <a16:creationId xmlns:a16="http://schemas.microsoft.com/office/drawing/2014/main" id="{7FDD4463-723A-DE58-9485-4AF6A560683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15343"/>
          <a:stretch/>
        </p:blipFill>
        <p:spPr>
          <a:xfrm>
            <a:off x="-4379" y="-2"/>
            <a:ext cx="12192000" cy="6858001"/>
          </a:xfrm>
          <a:prstGeom prst="rect">
            <a:avLst/>
          </a:prstGeom>
        </p:spPr>
      </p:pic>
      <p:pic>
        <p:nvPicPr>
          <p:cNvPr id="8" name="Picture 7" descr="Background pattern&#10;&#10;Description automatically generated">
            <a:extLst>
              <a:ext uri="{FF2B5EF4-FFF2-40B4-BE49-F238E27FC236}">
                <a16:creationId xmlns:a16="http://schemas.microsoft.com/office/drawing/2014/main" id="{9B6D9038-2D05-67BA-F0AD-CF35E6F03AF6}"/>
              </a:ext>
            </a:extLst>
          </p:cNvPr>
          <p:cNvPicPr>
            <a:picLocks noChangeAspect="1"/>
          </p:cNvPicPr>
          <p:nvPr userDrawn="1"/>
        </p:nvPicPr>
        <p:blipFill>
          <a:blip r:embed="rId4">
            <a:alphaModFix amt="86000"/>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9" name="Title 1">
            <a:extLst>
              <a:ext uri="{FF2B5EF4-FFF2-40B4-BE49-F238E27FC236}">
                <a16:creationId xmlns:a16="http://schemas.microsoft.com/office/drawing/2014/main" id="{F86BAC9C-826C-F1C8-D9B0-5950A8745D27}"/>
              </a:ext>
            </a:extLst>
          </p:cNvPr>
          <p:cNvSpPr>
            <a:spLocks noGrp="1"/>
          </p:cNvSpPr>
          <p:nvPr>
            <p:ph type="title"/>
          </p:nvPr>
        </p:nvSpPr>
        <p:spPr>
          <a:xfrm>
            <a:off x="836227" y="2083738"/>
            <a:ext cx="10510788" cy="1217727"/>
          </a:xfrm>
          <a:prstGeom prst="rect">
            <a:avLst/>
          </a:prstGeom>
        </p:spPr>
        <p:txBody>
          <a:bodyPr anchor="b">
            <a:normAutofit/>
          </a:bodyPr>
          <a:lstStyle>
            <a:lvl1pPr algn="ctr">
              <a:defRPr sz="3600" b="1">
                <a:solidFill>
                  <a:schemeClr val="bg1"/>
                </a:solidFill>
                <a:latin typeface="Ubuntu" panose="020B0504030602030204" pitchFamily="34" charset="0"/>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3C12ABFC-E1B0-5CAB-4170-1BF58EDFF0A6}"/>
              </a:ext>
            </a:extLst>
          </p:cNvPr>
          <p:cNvSpPr>
            <a:spLocks noGrp="1"/>
          </p:cNvSpPr>
          <p:nvPr>
            <p:ph type="body" idx="1"/>
          </p:nvPr>
        </p:nvSpPr>
        <p:spPr>
          <a:xfrm>
            <a:off x="837398" y="3455471"/>
            <a:ext cx="10510787" cy="1217727"/>
          </a:xfrm>
          <a:prstGeom prst="rect">
            <a:avLst/>
          </a:prstGeom>
        </p:spPr>
        <p:txBody>
          <a:bodyPr>
            <a:normAutofit/>
          </a:bodyPr>
          <a:lstStyle>
            <a:lvl1pPr marL="0" indent="0" algn="ctr">
              <a:buNone/>
              <a:defRPr sz="2400">
                <a:solidFill>
                  <a:schemeClr val="bg1"/>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41786898-20DE-A416-3E67-CA4B9CF7FBDE}"/>
              </a:ext>
            </a:extLst>
          </p:cNvPr>
          <p:cNvCxnSpPr>
            <a:cxnSpLocks/>
          </p:cNvCxnSpPr>
          <p:nvPr userDrawn="1"/>
        </p:nvCxnSpPr>
        <p:spPr>
          <a:xfrm>
            <a:off x="2600356" y="2146851"/>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DD7649B-CA7D-85FD-D139-F9B849D78B15}"/>
              </a:ext>
            </a:extLst>
          </p:cNvPr>
          <p:cNvCxnSpPr>
            <a:cxnSpLocks/>
          </p:cNvCxnSpPr>
          <p:nvPr userDrawn="1"/>
        </p:nvCxnSpPr>
        <p:spPr>
          <a:xfrm>
            <a:off x="2703444" y="4495799"/>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A black background with white text&#10;&#10;Description automatically generated">
            <a:extLst>
              <a:ext uri="{FF2B5EF4-FFF2-40B4-BE49-F238E27FC236}">
                <a16:creationId xmlns:a16="http://schemas.microsoft.com/office/drawing/2014/main" id="{D46867A9-3352-082B-6624-A0ECF316AC8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00627" y="4907242"/>
            <a:ext cx="2381988" cy="1227600"/>
          </a:xfrm>
          <a:prstGeom prst="rect">
            <a:avLst/>
          </a:prstGeom>
        </p:spPr>
      </p:pic>
    </p:spTree>
    <p:extLst>
      <p:ext uri="{BB962C8B-B14F-4D97-AF65-F5344CB8AC3E}">
        <p14:creationId xmlns:p14="http://schemas.microsoft.com/office/powerpoint/2010/main" val="2334790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569AEEAE-A20A-D6DE-97B5-153D045D7595}"/>
              </a:ext>
            </a:extLst>
          </p:cNvPr>
          <p:cNvSpPr>
            <a:spLocks noGrp="1"/>
          </p:cNvSpPr>
          <p:nvPr>
            <p:ph type="body" idx="1"/>
          </p:nvPr>
        </p:nvSpPr>
        <p:spPr>
          <a:xfrm>
            <a:off x="427587" y="1545271"/>
            <a:ext cx="11334483" cy="4169730"/>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tle 1">
            <a:extLst>
              <a:ext uri="{FF2B5EF4-FFF2-40B4-BE49-F238E27FC236}">
                <a16:creationId xmlns:a16="http://schemas.microsoft.com/office/drawing/2014/main" id="{A1C62848-89E5-9E18-862B-4C35F0CD7516}"/>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E57F74FA-B465-B445-25BE-2337361D824A}"/>
              </a:ext>
            </a:extLst>
          </p:cNvPr>
          <p:cNvSpPr>
            <a:spLocks noGrp="1"/>
          </p:cNvSpPr>
          <p:nvPr>
            <p:ph type="body" sz="quarter" idx="13" hasCustomPrompt="1"/>
          </p:nvPr>
        </p:nvSpPr>
        <p:spPr>
          <a:xfrm>
            <a:off x="427038" y="860815"/>
            <a:ext cx="11334750"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sp>
        <p:nvSpPr>
          <p:cNvPr id="2" name="Rectangle 1">
            <a:extLst>
              <a:ext uri="{FF2B5EF4-FFF2-40B4-BE49-F238E27FC236}">
                <a16:creationId xmlns:a16="http://schemas.microsoft.com/office/drawing/2014/main" id="{BC6CF7A3-813E-2CB5-C70F-F20A18B64611}"/>
              </a:ext>
            </a:extLst>
          </p:cNvPr>
          <p:cNvSpPr/>
          <p:nvPr userDrawn="1"/>
        </p:nvSpPr>
        <p:spPr>
          <a:xfrm>
            <a:off x="0" y="6209319"/>
            <a:ext cx="12191999" cy="664722"/>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Marcador de número de diapositiva 2">
            <a:extLst>
              <a:ext uri="{FF2B5EF4-FFF2-40B4-BE49-F238E27FC236}">
                <a16:creationId xmlns:a16="http://schemas.microsoft.com/office/drawing/2014/main" id="{4178FE4C-7A5D-02BD-9A95-C9A646A0ABDA}"/>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solidFill>
                <a:latin typeface="Ubuntu" panose="020B0504030602030204" pitchFamily="34" charset="0"/>
              </a:defRPr>
            </a:lvl1pPr>
          </a:lstStyle>
          <a:p>
            <a:fld id="{E7EBEDA2-51E6-554C-A63C-E820F6D0080D}" type="slidenum">
              <a:rPr lang="es-ES" smtClean="0"/>
              <a:pPr/>
              <a:t>‹#›</a:t>
            </a:fld>
            <a:endParaRPr lang="es-ES" dirty="0"/>
          </a:p>
        </p:txBody>
      </p:sp>
      <p:sp>
        <p:nvSpPr>
          <p:cNvPr id="12" name="Picture Placeholder 8">
            <a:extLst>
              <a:ext uri="{FF2B5EF4-FFF2-40B4-BE49-F238E27FC236}">
                <a16:creationId xmlns:a16="http://schemas.microsoft.com/office/drawing/2014/main" id="{87776B13-7D48-B928-61DE-D607A254741C}"/>
              </a:ext>
            </a:extLst>
          </p:cNvPr>
          <p:cNvSpPr>
            <a:spLocks noGrp="1"/>
          </p:cNvSpPr>
          <p:nvPr>
            <p:ph type="pic" sz="quarter" idx="15"/>
          </p:nvPr>
        </p:nvSpPr>
        <p:spPr>
          <a:xfrm>
            <a:off x="1710766" y="6294157"/>
            <a:ext cx="1581072" cy="486569"/>
          </a:xfrm>
          <a:prstGeom prst="rect">
            <a:avLst/>
          </a:prstGeom>
        </p:spPr>
        <p:txBody>
          <a:bodyPr>
            <a:normAutofit/>
          </a:bodyPr>
          <a:lstStyle>
            <a:lvl1pPr>
              <a:defRPr sz="1400">
                <a:solidFill>
                  <a:schemeClr val="bg1"/>
                </a:solidFill>
              </a:defRPr>
            </a:lvl1pPr>
          </a:lstStyle>
          <a:p>
            <a:endParaRPr lang="en-GB"/>
          </a:p>
        </p:txBody>
      </p:sp>
      <p:pic>
        <p:nvPicPr>
          <p:cNvPr id="15" name="Picture 14" descr="A black background with white text&#10;&#10;Description automatically generated">
            <a:extLst>
              <a:ext uri="{FF2B5EF4-FFF2-40B4-BE49-F238E27FC236}">
                <a16:creationId xmlns:a16="http://schemas.microsoft.com/office/drawing/2014/main" id="{BA47818B-0643-CDA7-C05B-1FDDD2A43A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85" y="6258723"/>
            <a:ext cx="1103678" cy="568800"/>
          </a:xfrm>
          <a:prstGeom prst="rect">
            <a:avLst/>
          </a:prstGeom>
        </p:spPr>
      </p:pic>
      <p:sp>
        <p:nvSpPr>
          <p:cNvPr id="21" name="Text Placeholder 2">
            <a:extLst>
              <a:ext uri="{FF2B5EF4-FFF2-40B4-BE49-F238E27FC236}">
                <a16:creationId xmlns:a16="http://schemas.microsoft.com/office/drawing/2014/main" id="{2C376577-9B60-588E-C379-C331F4E6A370}"/>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1951521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ABAD71-E0D7-F1A8-FB20-FF961BB4D14A}"/>
              </a:ext>
            </a:extLst>
          </p:cNvPr>
          <p:cNvSpPr>
            <a:spLocks noGrp="1"/>
          </p:cNvSpPr>
          <p:nvPr>
            <p:ph type="body" idx="1"/>
          </p:nvPr>
        </p:nvSpPr>
        <p:spPr>
          <a:xfrm>
            <a:off x="427587" y="1545271"/>
            <a:ext cx="11334483" cy="4169730"/>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E9E547D0-A89D-0B17-F904-FD13437CA1AD}"/>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4" name="Text Placeholder 4">
            <a:extLst>
              <a:ext uri="{FF2B5EF4-FFF2-40B4-BE49-F238E27FC236}">
                <a16:creationId xmlns:a16="http://schemas.microsoft.com/office/drawing/2014/main" id="{98CDB2AD-F4E9-C265-3D02-F44E96103C2A}"/>
              </a:ext>
            </a:extLst>
          </p:cNvPr>
          <p:cNvSpPr>
            <a:spLocks noGrp="1"/>
          </p:cNvSpPr>
          <p:nvPr>
            <p:ph type="body" sz="quarter" idx="13" hasCustomPrompt="1"/>
          </p:nvPr>
        </p:nvSpPr>
        <p:spPr>
          <a:xfrm>
            <a:off x="427038" y="860815"/>
            <a:ext cx="11334750"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sp>
        <p:nvSpPr>
          <p:cNvPr id="6" name="Rectangle 5">
            <a:extLst>
              <a:ext uri="{FF2B5EF4-FFF2-40B4-BE49-F238E27FC236}">
                <a16:creationId xmlns:a16="http://schemas.microsoft.com/office/drawing/2014/main" id="{6AE9CAEB-3D51-7C4A-A774-54D74320B965}"/>
              </a:ext>
            </a:extLst>
          </p:cNvPr>
          <p:cNvSpPr/>
          <p:nvPr userDrawn="1"/>
        </p:nvSpPr>
        <p:spPr>
          <a:xfrm>
            <a:off x="1543050" y="6200257"/>
            <a:ext cx="10648949" cy="664722"/>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blue and green logo">
            <a:extLst>
              <a:ext uri="{FF2B5EF4-FFF2-40B4-BE49-F238E27FC236}">
                <a16:creationId xmlns:a16="http://schemas.microsoft.com/office/drawing/2014/main" id="{1EA7B3AB-0928-5505-C5F9-FFF581D87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8" name="Marcador de número de diapositiva 2">
            <a:extLst>
              <a:ext uri="{FF2B5EF4-FFF2-40B4-BE49-F238E27FC236}">
                <a16:creationId xmlns:a16="http://schemas.microsoft.com/office/drawing/2014/main" id="{919DEE41-4CF4-5E48-348D-B5E999ED7F70}"/>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solidFill>
                <a:latin typeface="Ubuntu" panose="020B0504030602030204" pitchFamily="34" charset="0"/>
              </a:defRPr>
            </a:lvl1pPr>
          </a:lstStyle>
          <a:p>
            <a:fld id="{E7EBEDA2-51E6-554C-A63C-E820F6D0080D}" type="slidenum">
              <a:rPr lang="es-ES" smtClean="0"/>
              <a:pPr/>
              <a:t>‹#›</a:t>
            </a:fld>
            <a:endParaRPr lang="es-ES" dirty="0"/>
          </a:p>
        </p:txBody>
      </p:sp>
      <p:sp>
        <p:nvSpPr>
          <p:cNvPr id="13" name="Text Placeholder 2">
            <a:extLst>
              <a:ext uri="{FF2B5EF4-FFF2-40B4-BE49-F238E27FC236}">
                <a16:creationId xmlns:a16="http://schemas.microsoft.com/office/drawing/2014/main" id="{535C5FB5-243C-C52A-640A-7D7C6FF9768A}"/>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304107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8FA430-C33F-51F2-A43A-95749858BB15}"/>
              </a:ext>
            </a:extLst>
          </p:cNvPr>
          <p:cNvSpPr/>
          <p:nvPr userDrawn="1"/>
        </p:nvSpPr>
        <p:spPr>
          <a:xfrm>
            <a:off x="6096000" y="0"/>
            <a:ext cx="6096000" cy="6858000"/>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2">
            <a:extLst>
              <a:ext uri="{FF2B5EF4-FFF2-40B4-BE49-F238E27FC236}">
                <a16:creationId xmlns:a16="http://schemas.microsoft.com/office/drawing/2014/main" id="{A9FCA58C-A523-A328-DDA6-8A134FE89E29}"/>
              </a:ext>
            </a:extLst>
          </p:cNvPr>
          <p:cNvSpPr>
            <a:spLocks noGrp="1"/>
          </p:cNvSpPr>
          <p:nvPr>
            <p:ph type="body" idx="1"/>
          </p:nvPr>
        </p:nvSpPr>
        <p:spPr>
          <a:xfrm>
            <a:off x="427587" y="1479665"/>
            <a:ext cx="5173113" cy="4549488"/>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78CDEBBF-5D93-C414-AB3F-1AC250513422}"/>
              </a:ext>
            </a:extLst>
          </p:cNvPr>
          <p:cNvSpPr>
            <a:spLocks noGrp="1"/>
          </p:cNvSpPr>
          <p:nvPr>
            <p:ph type="title"/>
          </p:nvPr>
        </p:nvSpPr>
        <p:spPr>
          <a:xfrm>
            <a:off x="427588" y="216769"/>
            <a:ext cx="5173112" cy="938700"/>
          </a:xfrm>
          <a:prstGeom prst="rect">
            <a:avLst/>
          </a:prstGeom>
        </p:spPr>
        <p:txBody>
          <a:bodyPr anchor="t">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pic>
        <p:nvPicPr>
          <p:cNvPr id="4" name="Picture 3" descr="A blue and green logo">
            <a:extLst>
              <a:ext uri="{FF2B5EF4-FFF2-40B4-BE49-F238E27FC236}">
                <a16:creationId xmlns:a16="http://schemas.microsoft.com/office/drawing/2014/main" id="{C708BD63-109B-DC00-8C22-9A9402F40B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8" name="Marcador de número de diapositiva 2">
            <a:extLst>
              <a:ext uri="{FF2B5EF4-FFF2-40B4-BE49-F238E27FC236}">
                <a16:creationId xmlns:a16="http://schemas.microsoft.com/office/drawing/2014/main" id="{B49FEFA8-FC16-2A20-E97E-04F6B7A916B0}"/>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solidFill>
                <a:latin typeface="Ubuntu" panose="020B0504030602030204" pitchFamily="34" charset="0"/>
              </a:defRPr>
            </a:lvl1pPr>
          </a:lstStyle>
          <a:p>
            <a:fld id="{E7EBEDA2-51E6-554C-A63C-E820F6D0080D}" type="slidenum">
              <a:rPr lang="es-ES" smtClean="0"/>
              <a:pPr/>
              <a:t>‹#›</a:t>
            </a:fld>
            <a:endParaRPr lang="es-ES" dirty="0"/>
          </a:p>
        </p:txBody>
      </p:sp>
      <p:sp>
        <p:nvSpPr>
          <p:cNvPr id="10" name="Text Placeholder 2">
            <a:extLst>
              <a:ext uri="{FF2B5EF4-FFF2-40B4-BE49-F238E27FC236}">
                <a16:creationId xmlns:a16="http://schemas.microsoft.com/office/drawing/2014/main" id="{64FBEDE4-6BBF-E828-2358-1837D2699BAB}"/>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217756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8" name="Picture 7" descr="A black and white logo&#10;&#10;Description automatically generated">
            <a:extLst>
              <a:ext uri="{FF2B5EF4-FFF2-40B4-BE49-F238E27FC236}">
                <a16:creationId xmlns:a16="http://schemas.microsoft.com/office/drawing/2014/main" id="{232A0055-A641-E58D-F78E-603F01CB1C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943" y="6029153"/>
            <a:ext cx="1618734" cy="834244"/>
          </a:xfrm>
          <a:prstGeom prst="rect">
            <a:avLst/>
          </a:prstGeom>
        </p:spPr>
      </p:pic>
      <p:sp>
        <p:nvSpPr>
          <p:cNvPr id="10" name="Text Placeholder 2">
            <a:extLst>
              <a:ext uri="{FF2B5EF4-FFF2-40B4-BE49-F238E27FC236}">
                <a16:creationId xmlns:a16="http://schemas.microsoft.com/office/drawing/2014/main" id="{81A82755-15C5-BDC4-1787-F7A5D93D025A}"/>
              </a:ext>
            </a:extLst>
          </p:cNvPr>
          <p:cNvSpPr>
            <a:spLocks noGrp="1"/>
          </p:cNvSpPr>
          <p:nvPr>
            <p:ph type="body" idx="1"/>
          </p:nvPr>
        </p:nvSpPr>
        <p:spPr>
          <a:xfrm>
            <a:off x="427588" y="1687484"/>
            <a:ext cx="5521268" cy="4341669"/>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BC1D74D3-C442-B590-EB90-D1F4CFCFB540}"/>
              </a:ext>
            </a:extLst>
          </p:cNvPr>
          <p:cNvSpPr>
            <a:spLocks noGrp="1"/>
          </p:cNvSpPr>
          <p:nvPr>
            <p:ph type="body" idx="13"/>
          </p:nvPr>
        </p:nvSpPr>
        <p:spPr>
          <a:xfrm>
            <a:off x="6240802" y="1687484"/>
            <a:ext cx="5521268" cy="4341669"/>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4">
            <a:extLst>
              <a:ext uri="{FF2B5EF4-FFF2-40B4-BE49-F238E27FC236}">
                <a16:creationId xmlns:a16="http://schemas.microsoft.com/office/drawing/2014/main" id="{3CC87808-A8D4-6DE5-448D-E458D43B5E0D}"/>
              </a:ext>
            </a:extLst>
          </p:cNvPr>
          <p:cNvSpPr>
            <a:spLocks noGrp="1"/>
          </p:cNvSpPr>
          <p:nvPr>
            <p:ph type="body" sz="quarter" idx="14" hasCustomPrompt="1"/>
          </p:nvPr>
        </p:nvSpPr>
        <p:spPr>
          <a:xfrm>
            <a:off x="427038" y="1121086"/>
            <a:ext cx="5521268"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sp>
        <p:nvSpPr>
          <p:cNvPr id="13" name="Text Placeholder 4">
            <a:extLst>
              <a:ext uri="{FF2B5EF4-FFF2-40B4-BE49-F238E27FC236}">
                <a16:creationId xmlns:a16="http://schemas.microsoft.com/office/drawing/2014/main" id="{C170D027-D6C4-DFF1-4675-5FD2BDC44D90}"/>
              </a:ext>
            </a:extLst>
          </p:cNvPr>
          <p:cNvSpPr>
            <a:spLocks noGrp="1"/>
          </p:cNvSpPr>
          <p:nvPr>
            <p:ph type="body" sz="quarter" idx="15" hasCustomPrompt="1"/>
          </p:nvPr>
        </p:nvSpPr>
        <p:spPr>
          <a:xfrm>
            <a:off x="6240518" y="1121086"/>
            <a:ext cx="5521269"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sp>
        <p:nvSpPr>
          <p:cNvPr id="3" name="Title 1">
            <a:extLst>
              <a:ext uri="{FF2B5EF4-FFF2-40B4-BE49-F238E27FC236}">
                <a16:creationId xmlns:a16="http://schemas.microsoft.com/office/drawing/2014/main" id="{461F8175-4D09-9D01-3B86-0E272552EB98}"/>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pic>
        <p:nvPicPr>
          <p:cNvPr id="4" name="Picture 3" descr="A blue and green logo">
            <a:extLst>
              <a:ext uri="{FF2B5EF4-FFF2-40B4-BE49-F238E27FC236}">
                <a16:creationId xmlns:a16="http://schemas.microsoft.com/office/drawing/2014/main" id="{372F6F19-B28A-C345-2CD8-88321A452C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5" name="Marcador de número de diapositiva 2">
            <a:extLst>
              <a:ext uri="{FF2B5EF4-FFF2-40B4-BE49-F238E27FC236}">
                <a16:creationId xmlns:a16="http://schemas.microsoft.com/office/drawing/2014/main" id="{74D37629-429F-9F2F-C84A-9AB05E692A9C}"/>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14" name="Text Placeholder 2">
            <a:extLst>
              <a:ext uri="{FF2B5EF4-FFF2-40B4-BE49-F238E27FC236}">
                <a16:creationId xmlns:a16="http://schemas.microsoft.com/office/drawing/2014/main" id="{72130969-53A4-3AB3-FF28-438C157FF220}"/>
              </a:ext>
            </a:extLst>
          </p:cNvPr>
          <p:cNvSpPr>
            <a:spLocks noGrp="1"/>
          </p:cNvSpPr>
          <p:nvPr>
            <p:ph type="body" idx="16"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3864012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8FA430-C33F-51F2-A43A-95749858BB15}"/>
              </a:ext>
            </a:extLst>
          </p:cNvPr>
          <p:cNvSpPr/>
          <p:nvPr userDrawn="1"/>
        </p:nvSpPr>
        <p:spPr>
          <a:xfrm>
            <a:off x="6096000" y="0"/>
            <a:ext cx="6096000" cy="6858000"/>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2">
            <a:extLst>
              <a:ext uri="{FF2B5EF4-FFF2-40B4-BE49-F238E27FC236}">
                <a16:creationId xmlns:a16="http://schemas.microsoft.com/office/drawing/2014/main" id="{A9FCA58C-A523-A328-DDA6-8A134FE89E29}"/>
              </a:ext>
            </a:extLst>
          </p:cNvPr>
          <p:cNvSpPr>
            <a:spLocks noGrp="1"/>
          </p:cNvSpPr>
          <p:nvPr>
            <p:ph type="body" idx="1"/>
          </p:nvPr>
        </p:nvSpPr>
        <p:spPr>
          <a:xfrm>
            <a:off x="427587" y="1862051"/>
            <a:ext cx="5173113" cy="4167102"/>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a:extLst>
              <a:ext uri="{FF2B5EF4-FFF2-40B4-BE49-F238E27FC236}">
                <a16:creationId xmlns:a16="http://schemas.microsoft.com/office/drawing/2014/main" id="{E05CAE97-68C2-841C-AE77-73B2319F438C}"/>
              </a:ext>
            </a:extLst>
          </p:cNvPr>
          <p:cNvSpPr>
            <a:spLocks noGrp="1"/>
          </p:cNvSpPr>
          <p:nvPr>
            <p:ph type="title"/>
          </p:nvPr>
        </p:nvSpPr>
        <p:spPr>
          <a:xfrm>
            <a:off x="427588" y="216769"/>
            <a:ext cx="5172563" cy="902074"/>
          </a:xfrm>
          <a:prstGeom prst="rect">
            <a:avLst/>
          </a:prstGeom>
        </p:spPr>
        <p:txBody>
          <a:bodyPr anchor="t">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11" name="Text Placeholder 4">
            <a:extLst>
              <a:ext uri="{FF2B5EF4-FFF2-40B4-BE49-F238E27FC236}">
                <a16:creationId xmlns:a16="http://schemas.microsoft.com/office/drawing/2014/main" id="{40BA6239-21B2-0948-765D-78C3A903A430}"/>
              </a:ext>
            </a:extLst>
          </p:cNvPr>
          <p:cNvSpPr>
            <a:spLocks noGrp="1"/>
          </p:cNvSpPr>
          <p:nvPr>
            <p:ph type="body" sz="quarter" idx="13" hasCustomPrompt="1"/>
          </p:nvPr>
        </p:nvSpPr>
        <p:spPr>
          <a:xfrm>
            <a:off x="427038" y="1218264"/>
            <a:ext cx="5173113"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2" name="Picture 1" descr="A blue and green logo">
            <a:extLst>
              <a:ext uri="{FF2B5EF4-FFF2-40B4-BE49-F238E27FC236}">
                <a16:creationId xmlns:a16="http://schemas.microsoft.com/office/drawing/2014/main" id="{1FE93FC6-ACAD-25F4-9A5A-605773393A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4" name="Marcador de número de diapositiva 2">
            <a:extLst>
              <a:ext uri="{FF2B5EF4-FFF2-40B4-BE49-F238E27FC236}">
                <a16:creationId xmlns:a16="http://schemas.microsoft.com/office/drawing/2014/main" id="{D34D579D-F145-24EE-6F32-388DEFECA889}"/>
              </a:ext>
            </a:extLst>
          </p:cNvPr>
          <p:cNvSpPr>
            <a:spLocks noGrp="1"/>
          </p:cNvSpPr>
          <p:nvPr>
            <p:ph type="sldNum" sz="quarter" idx="10"/>
          </p:nvPr>
        </p:nvSpPr>
        <p:spPr>
          <a:xfrm>
            <a:off x="11216646" y="6353716"/>
            <a:ext cx="545141" cy="365125"/>
          </a:xfrm>
          <a:prstGeom prst="rect">
            <a:avLst/>
          </a:prstGeom>
          <a:ln>
            <a:noFill/>
          </a:ln>
        </p:spPr>
        <p:txBody>
          <a:bodyPr anchor="ctr"/>
          <a:lstStyle>
            <a:lvl1pPr algn="l">
              <a:defRPr sz="1000" b="0" i="0">
                <a:solidFill>
                  <a:schemeClr val="bg1"/>
                </a:solidFill>
                <a:latin typeface="Ubuntu" panose="020B0504030602030204" pitchFamily="34" charset="0"/>
              </a:defRPr>
            </a:lvl1pPr>
          </a:lstStyle>
          <a:p>
            <a:fld id="{E7EBEDA2-51E6-554C-A63C-E820F6D0080D}" type="slidenum">
              <a:rPr lang="es-ES" smtClean="0"/>
              <a:pPr/>
              <a:t>‹#›</a:t>
            </a:fld>
            <a:endParaRPr lang="es-ES"/>
          </a:p>
        </p:txBody>
      </p:sp>
      <p:sp>
        <p:nvSpPr>
          <p:cNvPr id="14" name="Text Placeholder 2">
            <a:extLst>
              <a:ext uri="{FF2B5EF4-FFF2-40B4-BE49-F238E27FC236}">
                <a16:creationId xmlns:a16="http://schemas.microsoft.com/office/drawing/2014/main" id="{29DFFB68-B545-95C5-072F-93E36F6F93DE}"/>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1669176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8FA430-C33F-51F2-A43A-95749858BB15}"/>
              </a:ext>
            </a:extLst>
          </p:cNvPr>
          <p:cNvSpPr/>
          <p:nvPr userDrawn="1"/>
        </p:nvSpPr>
        <p:spPr>
          <a:xfrm>
            <a:off x="6096000"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2">
            <a:extLst>
              <a:ext uri="{FF2B5EF4-FFF2-40B4-BE49-F238E27FC236}">
                <a16:creationId xmlns:a16="http://schemas.microsoft.com/office/drawing/2014/main" id="{A9FCA58C-A523-A328-DDA6-8A134FE89E29}"/>
              </a:ext>
            </a:extLst>
          </p:cNvPr>
          <p:cNvSpPr>
            <a:spLocks noGrp="1"/>
          </p:cNvSpPr>
          <p:nvPr>
            <p:ph type="body" idx="1"/>
          </p:nvPr>
        </p:nvSpPr>
        <p:spPr>
          <a:xfrm>
            <a:off x="427587" y="1944210"/>
            <a:ext cx="5173113" cy="4084943"/>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857399D-3267-938A-470A-DB08409AF5BE}"/>
              </a:ext>
            </a:extLst>
          </p:cNvPr>
          <p:cNvSpPr>
            <a:spLocks noGrp="1"/>
          </p:cNvSpPr>
          <p:nvPr>
            <p:ph type="title"/>
          </p:nvPr>
        </p:nvSpPr>
        <p:spPr>
          <a:xfrm>
            <a:off x="427588" y="216769"/>
            <a:ext cx="5172563" cy="902074"/>
          </a:xfrm>
          <a:prstGeom prst="rect">
            <a:avLst/>
          </a:prstGeom>
        </p:spPr>
        <p:txBody>
          <a:bodyPr anchor="t">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4" name="Text Placeholder 4">
            <a:extLst>
              <a:ext uri="{FF2B5EF4-FFF2-40B4-BE49-F238E27FC236}">
                <a16:creationId xmlns:a16="http://schemas.microsoft.com/office/drawing/2014/main" id="{2A72FD33-F516-F955-24AC-F72AC1288D03}"/>
              </a:ext>
            </a:extLst>
          </p:cNvPr>
          <p:cNvSpPr>
            <a:spLocks noGrp="1"/>
          </p:cNvSpPr>
          <p:nvPr>
            <p:ph type="body" sz="quarter" idx="13" hasCustomPrompt="1"/>
          </p:nvPr>
        </p:nvSpPr>
        <p:spPr>
          <a:xfrm>
            <a:off x="427038" y="1218264"/>
            <a:ext cx="5173113"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10" name="Picture 9" descr="A blue and green logo">
            <a:extLst>
              <a:ext uri="{FF2B5EF4-FFF2-40B4-BE49-F238E27FC236}">
                <a16:creationId xmlns:a16="http://schemas.microsoft.com/office/drawing/2014/main" id="{61E1F746-626F-2754-B007-D85425FF76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11" name="Marcador de número de diapositiva 2">
            <a:extLst>
              <a:ext uri="{FF2B5EF4-FFF2-40B4-BE49-F238E27FC236}">
                <a16:creationId xmlns:a16="http://schemas.microsoft.com/office/drawing/2014/main" id="{1B54D13B-1E61-1E9B-6B49-6B2A45A4E2B8}"/>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14" name="Text Placeholder 2">
            <a:extLst>
              <a:ext uri="{FF2B5EF4-FFF2-40B4-BE49-F238E27FC236}">
                <a16:creationId xmlns:a16="http://schemas.microsoft.com/office/drawing/2014/main" id="{1AB1A791-80A4-8B55-1399-2E377FED35D7}"/>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2003908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ECA860-AD57-B52D-34BC-88B2224DEDE9}"/>
              </a:ext>
            </a:extLst>
          </p:cNvPr>
          <p:cNvSpPr>
            <a:spLocks noGrp="1"/>
          </p:cNvSpPr>
          <p:nvPr>
            <p:ph type="pic" sz="quarter" idx="15"/>
          </p:nvPr>
        </p:nvSpPr>
        <p:spPr>
          <a:xfrm>
            <a:off x="8977313" y="0"/>
            <a:ext cx="3214687" cy="6199188"/>
          </a:xfrm>
          <a:prstGeom prst="rect">
            <a:avLst/>
          </a:prstGeom>
        </p:spPr>
        <p:txBody>
          <a:bodyPr/>
          <a:lstStyle/>
          <a:p>
            <a:endParaRPr lang="en-GB"/>
          </a:p>
        </p:txBody>
      </p:sp>
      <p:sp>
        <p:nvSpPr>
          <p:cNvPr id="4" name="Title 1">
            <a:extLst>
              <a:ext uri="{FF2B5EF4-FFF2-40B4-BE49-F238E27FC236}">
                <a16:creationId xmlns:a16="http://schemas.microsoft.com/office/drawing/2014/main" id="{A1C62848-89E5-9E18-862B-4C35F0CD7516}"/>
              </a:ext>
            </a:extLst>
          </p:cNvPr>
          <p:cNvSpPr>
            <a:spLocks noGrp="1"/>
          </p:cNvSpPr>
          <p:nvPr>
            <p:ph type="title"/>
          </p:nvPr>
        </p:nvSpPr>
        <p:spPr>
          <a:xfrm>
            <a:off x="427588" y="216769"/>
            <a:ext cx="7396495" cy="539689"/>
          </a:xfrm>
          <a:prstGeom prst="rect">
            <a:avLst/>
          </a:prstGeom>
        </p:spPr>
        <p:txBody>
          <a:bodyPr anchor="b">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5" name="Text Placeholder 4">
            <a:extLst>
              <a:ext uri="{FF2B5EF4-FFF2-40B4-BE49-F238E27FC236}">
                <a16:creationId xmlns:a16="http://schemas.microsoft.com/office/drawing/2014/main" id="{E57F74FA-B465-B445-25BE-2337361D824A}"/>
              </a:ext>
            </a:extLst>
          </p:cNvPr>
          <p:cNvSpPr>
            <a:spLocks noGrp="1"/>
          </p:cNvSpPr>
          <p:nvPr>
            <p:ph type="body" sz="quarter" idx="13" hasCustomPrompt="1"/>
          </p:nvPr>
        </p:nvSpPr>
        <p:spPr>
          <a:xfrm>
            <a:off x="427038" y="860815"/>
            <a:ext cx="7397045"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sp>
        <p:nvSpPr>
          <p:cNvPr id="2" name="Rectangle 1">
            <a:extLst>
              <a:ext uri="{FF2B5EF4-FFF2-40B4-BE49-F238E27FC236}">
                <a16:creationId xmlns:a16="http://schemas.microsoft.com/office/drawing/2014/main" id="{BC6CF7A3-813E-2CB5-C70F-F20A18B64611}"/>
              </a:ext>
            </a:extLst>
          </p:cNvPr>
          <p:cNvSpPr/>
          <p:nvPr userDrawn="1"/>
        </p:nvSpPr>
        <p:spPr>
          <a:xfrm>
            <a:off x="0" y="6209319"/>
            <a:ext cx="12191999" cy="664722"/>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Marcador de número de diapositiva 2">
            <a:extLst>
              <a:ext uri="{FF2B5EF4-FFF2-40B4-BE49-F238E27FC236}">
                <a16:creationId xmlns:a16="http://schemas.microsoft.com/office/drawing/2014/main" id="{4178FE4C-7A5D-02BD-9A95-C9A646A0ABDA}"/>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solidFill>
                <a:latin typeface="Ubuntu" panose="020B0504030602030204" pitchFamily="34" charset="0"/>
              </a:defRPr>
            </a:lvl1pPr>
          </a:lstStyle>
          <a:p>
            <a:fld id="{E7EBEDA2-51E6-554C-A63C-E820F6D0080D}" type="slidenum">
              <a:rPr lang="es-ES" smtClean="0"/>
              <a:pPr/>
              <a:t>‹#›</a:t>
            </a:fld>
            <a:endParaRPr lang="es-ES" dirty="0"/>
          </a:p>
        </p:txBody>
      </p:sp>
      <p:pic>
        <p:nvPicPr>
          <p:cNvPr id="15" name="Picture 14" descr="A black background with white text&#10;&#10;Description automatically generated">
            <a:extLst>
              <a:ext uri="{FF2B5EF4-FFF2-40B4-BE49-F238E27FC236}">
                <a16:creationId xmlns:a16="http://schemas.microsoft.com/office/drawing/2014/main" id="{BA47818B-0643-CDA7-C05B-1FDDD2A43A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85" y="6258723"/>
            <a:ext cx="1103678" cy="568800"/>
          </a:xfrm>
          <a:prstGeom prst="rect">
            <a:avLst/>
          </a:prstGeom>
        </p:spPr>
      </p:pic>
      <p:sp>
        <p:nvSpPr>
          <p:cNvPr id="21" name="Text Placeholder 2">
            <a:extLst>
              <a:ext uri="{FF2B5EF4-FFF2-40B4-BE49-F238E27FC236}">
                <a16:creationId xmlns:a16="http://schemas.microsoft.com/office/drawing/2014/main" id="{2C376577-9B60-588E-C379-C331F4E6A370}"/>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
        <p:nvSpPr>
          <p:cNvPr id="3" name="Oval 2">
            <a:extLst>
              <a:ext uri="{FF2B5EF4-FFF2-40B4-BE49-F238E27FC236}">
                <a16:creationId xmlns:a16="http://schemas.microsoft.com/office/drawing/2014/main" id="{22A0E011-8735-CBF6-27C4-68EEE28B2A97}"/>
              </a:ext>
            </a:extLst>
          </p:cNvPr>
          <p:cNvSpPr/>
          <p:nvPr userDrawn="1"/>
        </p:nvSpPr>
        <p:spPr>
          <a:xfrm>
            <a:off x="8005063" y="313910"/>
            <a:ext cx="1692000" cy="1692000"/>
          </a:xfrm>
          <a:prstGeom prst="ellipse">
            <a:avLst/>
          </a:prstGeom>
          <a:solidFill>
            <a:srgbClr val="002F5B"/>
          </a:solidFill>
          <a:ln>
            <a:solidFill>
              <a:srgbClr val="002F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7" name="Oval 6">
            <a:extLst>
              <a:ext uri="{FF2B5EF4-FFF2-40B4-BE49-F238E27FC236}">
                <a16:creationId xmlns:a16="http://schemas.microsoft.com/office/drawing/2014/main" id="{6116A54C-D645-A886-4BA0-19DD41FFC41A}"/>
              </a:ext>
            </a:extLst>
          </p:cNvPr>
          <p:cNvSpPr/>
          <p:nvPr userDrawn="1"/>
        </p:nvSpPr>
        <p:spPr>
          <a:xfrm>
            <a:off x="8005063" y="2319820"/>
            <a:ext cx="1692000" cy="1692000"/>
          </a:xfrm>
          <a:prstGeom prst="ellipse">
            <a:avLst/>
          </a:prstGeom>
          <a:solidFill>
            <a:srgbClr val="126AB3"/>
          </a:solidFill>
          <a:ln>
            <a:solidFill>
              <a:srgbClr val="126A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9" name="Oval 8">
            <a:extLst>
              <a:ext uri="{FF2B5EF4-FFF2-40B4-BE49-F238E27FC236}">
                <a16:creationId xmlns:a16="http://schemas.microsoft.com/office/drawing/2014/main" id="{1288530E-27B3-F3D2-F301-ADD4ABC159D0}"/>
              </a:ext>
            </a:extLst>
          </p:cNvPr>
          <p:cNvSpPr/>
          <p:nvPr userDrawn="1"/>
        </p:nvSpPr>
        <p:spPr>
          <a:xfrm>
            <a:off x="8005063" y="4325730"/>
            <a:ext cx="1692000" cy="16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6" name="Text Placeholder 15">
            <a:extLst>
              <a:ext uri="{FF2B5EF4-FFF2-40B4-BE49-F238E27FC236}">
                <a16:creationId xmlns:a16="http://schemas.microsoft.com/office/drawing/2014/main" id="{B32ABEEE-76CE-B327-7FAB-5A845C33EAC2}"/>
              </a:ext>
            </a:extLst>
          </p:cNvPr>
          <p:cNvSpPr>
            <a:spLocks noGrp="1"/>
          </p:cNvSpPr>
          <p:nvPr>
            <p:ph type="body" sz="quarter" idx="16"/>
          </p:nvPr>
        </p:nvSpPr>
        <p:spPr>
          <a:xfrm>
            <a:off x="8251256" y="736019"/>
            <a:ext cx="1199614" cy="847781"/>
          </a:xfrm>
          <a:prstGeom prst="rect">
            <a:avLst/>
          </a:prstGeom>
        </p:spPr>
        <p:txBody>
          <a:bodyPr anchor="ctr"/>
          <a:lstStyle>
            <a:lvl1pPr marL="0" indent="0" algn="ctr">
              <a:buNone/>
              <a:defRPr sz="1200" b="1">
                <a:solidFill>
                  <a:schemeClr val="bg1"/>
                </a:solidFill>
              </a:defRPr>
            </a:lvl1pPr>
            <a:lvl2pPr>
              <a:defRPr sz="900"/>
            </a:lvl2pPr>
            <a:lvl3pPr>
              <a:defRPr sz="800"/>
            </a:lvl3pPr>
            <a:lvl4pPr>
              <a:defRPr sz="700"/>
            </a:lvl4pPr>
            <a:lvl5pPr>
              <a:defRPr sz="700"/>
            </a:lvl5pPr>
          </a:lstStyle>
          <a:p>
            <a:pPr lvl="0"/>
            <a:r>
              <a:rPr lang="en-US" dirty="0"/>
              <a:t>Click to edit Master text styles</a:t>
            </a:r>
          </a:p>
        </p:txBody>
      </p:sp>
      <p:sp>
        <p:nvSpPr>
          <p:cNvPr id="17" name="Text Placeholder 15">
            <a:extLst>
              <a:ext uri="{FF2B5EF4-FFF2-40B4-BE49-F238E27FC236}">
                <a16:creationId xmlns:a16="http://schemas.microsoft.com/office/drawing/2014/main" id="{D5F5CE92-6E97-8BF9-E6CC-33B43FF71855}"/>
              </a:ext>
            </a:extLst>
          </p:cNvPr>
          <p:cNvSpPr>
            <a:spLocks noGrp="1"/>
          </p:cNvSpPr>
          <p:nvPr>
            <p:ph type="body" sz="quarter" idx="17"/>
          </p:nvPr>
        </p:nvSpPr>
        <p:spPr>
          <a:xfrm>
            <a:off x="8251256" y="2734902"/>
            <a:ext cx="1199614" cy="847781"/>
          </a:xfrm>
          <a:prstGeom prst="rect">
            <a:avLst/>
          </a:prstGeom>
        </p:spPr>
        <p:txBody>
          <a:bodyPr anchor="ctr"/>
          <a:lstStyle>
            <a:lvl1pPr marL="0" indent="0" algn="ctr">
              <a:buNone/>
              <a:defRPr sz="1200" b="1">
                <a:solidFill>
                  <a:schemeClr val="bg1"/>
                </a:solidFill>
              </a:defRPr>
            </a:lvl1pPr>
            <a:lvl2pPr>
              <a:defRPr sz="900"/>
            </a:lvl2pPr>
            <a:lvl3pPr>
              <a:defRPr sz="800"/>
            </a:lvl3pPr>
            <a:lvl4pPr>
              <a:defRPr sz="700"/>
            </a:lvl4pPr>
            <a:lvl5pPr>
              <a:defRPr sz="700"/>
            </a:lvl5pPr>
          </a:lstStyle>
          <a:p>
            <a:pPr lvl="0"/>
            <a:r>
              <a:rPr lang="en-US" dirty="0"/>
              <a:t>Click to edit Master text styles</a:t>
            </a:r>
          </a:p>
        </p:txBody>
      </p:sp>
      <p:sp>
        <p:nvSpPr>
          <p:cNvPr id="18" name="Text Placeholder 15">
            <a:extLst>
              <a:ext uri="{FF2B5EF4-FFF2-40B4-BE49-F238E27FC236}">
                <a16:creationId xmlns:a16="http://schemas.microsoft.com/office/drawing/2014/main" id="{306612C6-4B02-0B36-5859-602AAC43C994}"/>
              </a:ext>
            </a:extLst>
          </p:cNvPr>
          <p:cNvSpPr>
            <a:spLocks noGrp="1"/>
          </p:cNvSpPr>
          <p:nvPr>
            <p:ph type="body" sz="quarter" idx="18"/>
          </p:nvPr>
        </p:nvSpPr>
        <p:spPr>
          <a:xfrm>
            <a:off x="8251256" y="4747839"/>
            <a:ext cx="1199614" cy="847781"/>
          </a:xfrm>
          <a:prstGeom prst="rect">
            <a:avLst/>
          </a:prstGeom>
        </p:spPr>
        <p:txBody>
          <a:bodyPr anchor="ctr"/>
          <a:lstStyle>
            <a:lvl1pPr marL="0" indent="0" algn="ctr">
              <a:buNone/>
              <a:defRPr sz="1200" b="1">
                <a:solidFill>
                  <a:schemeClr val="bg1"/>
                </a:solidFill>
              </a:defRPr>
            </a:lvl1pPr>
            <a:lvl2pPr>
              <a:defRPr sz="900"/>
            </a:lvl2pPr>
            <a:lvl3pPr>
              <a:defRPr sz="800"/>
            </a:lvl3pPr>
            <a:lvl4pPr>
              <a:defRPr sz="700"/>
            </a:lvl4pPr>
            <a:lvl5pPr>
              <a:defRPr sz="700"/>
            </a:lvl5pPr>
          </a:lstStyle>
          <a:p>
            <a:pPr lvl="0"/>
            <a:r>
              <a:rPr lang="en-US" dirty="0"/>
              <a:t>Click to edit Master text styles</a:t>
            </a:r>
          </a:p>
        </p:txBody>
      </p:sp>
    </p:spTree>
    <p:extLst>
      <p:ext uri="{BB962C8B-B14F-4D97-AF65-F5344CB8AC3E}">
        <p14:creationId xmlns:p14="http://schemas.microsoft.com/office/powerpoint/2010/main" val="32997299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Title Slide">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8B3EF54-7726-8C0B-05EE-B5A09CF8606B}"/>
              </a:ext>
            </a:extLst>
          </p:cNvPr>
          <p:cNvSpPr/>
          <p:nvPr userDrawn="1"/>
        </p:nvSpPr>
        <p:spPr>
          <a:xfrm>
            <a:off x="0" y="6194738"/>
            <a:ext cx="12192000" cy="6632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a:extLst>
              <a:ext uri="{FF2B5EF4-FFF2-40B4-BE49-F238E27FC236}">
                <a16:creationId xmlns:a16="http://schemas.microsoft.com/office/drawing/2014/main" id="{8BBE6481-9502-5CBE-C7E0-B3C729612125}"/>
              </a:ext>
            </a:extLst>
          </p:cNvPr>
          <p:cNvSpPr>
            <a:spLocks noGrp="1"/>
          </p:cNvSpPr>
          <p:nvPr>
            <p:ph type="body" idx="1"/>
          </p:nvPr>
        </p:nvSpPr>
        <p:spPr>
          <a:xfrm>
            <a:off x="427587" y="1539874"/>
            <a:ext cx="11334483" cy="4153003"/>
          </a:xfrm>
          <a:prstGeom prst="rect">
            <a:avLst/>
          </a:prstGeom>
        </p:spPr>
        <p:txBody>
          <a:bodyPr/>
          <a:lstStyle>
            <a:lvl1pPr marL="0" indent="0">
              <a:buNone/>
              <a:defRPr sz="14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2" name="Title 1">
            <a:extLst>
              <a:ext uri="{FF2B5EF4-FFF2-40B4-BE49-F238E27FC236}">
                <a16:creationId xmlns:a16="http://schemas.microsoft.com/office/drawing/2014/main" id="{D1050FA6-48B9-D5DD-DD24-B9DA6639C7DA}"/>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bg1"/>
                </a:solidFill>
                <a:latin typeface="Ubuntu" panose="020B0504030602030204" pitchFamily="34" charset="0"/>
              </a:defRPr>
            </a:lvl1pPr>
          </a:lstStyle>
          <a:p>
            <a:r>
              <a:rPr lang="en-US"/>
              <a:t>Click to edit Master title style</a:t>
            </a:r>
            <a:endParaRPr lang="en-GB"/>
          </a:p>
        </p:txBody>
      </p:sp>
      <p:sp>
        <p:nvSpPr>
          <p:cNvPr id="3" name="Text Placeholder 4">
            <a:extLst>
              <a:ext uri="{FF2B5EF4-FFF2-40B4-BE49-F238E27FC236}">
                <a16:creationId xmlns:a16="http://schemas.microsoft.com/office/drawing/2014/main" id="{7EE482BA-A98A-28BE-F5BD-60385567D7F8}"/>
              </a:ext>
            </a:extLst>
          </p:cNvPr>
          <p:cNvSpPr>
            <a:spLocks noGrp="1"/>
          </p:cNvSpPr>
          <p:nvPr>
            <p:ph type="body" sz="quarter" idx="13" hasCustomPrompt="1"/>
          </p:nvPr>
        </p:nvSpPr>
        <p:spPr>
          <a:xfrm>
            <a:off x="427038" y="860815"/>
            <a:ext cx="11334750" cy="414337"/>
          </a:xfrm>
          <a:prstGeom prst="rect">
            <a:avLst/>
          </a:prstGeom>
        </p:spPr>
        <p:txBody>
          <a:bodyPr anchor="ctr">
            <a:noAutofit/>
          </a:bodyPr>
          <a:lstStyle>
            <a:lvl1pPr marL="0" indent="0">
              <a:buNone/>
              <a:defRPr sz="1600" b="1">
                <a:solidFill>
                  <a:schemeClr val="bg1"/>
                </a:solidFill>
                <a:latin typeface="Ubuntu" panose="020B0504030602030204" pitchFamily="34" charset="0"/>
              </a:defRPr>
            </a:lvl1pPr>
          </a:lstStyle>
          <a:p>
            <a:pPr lvl="0"/>
            <a:r>
              <a:rPr lang="en-GB"/>
              <a:t>Insert Subheading</a:t>
            </a:r>
          </a:p>
        </p:txBody>
      </p:sp>
      <p:pic>
        <p:nvPicPr>
          <p:cNvPr id="4" name="Picture 3" descr="A blue and green logo">
            <a:extLst>
              <a:ext uri="{FF2B5EF4-FFF2-40B4-BE49-F238E27FC236}">
                <a16:creationId xmlns:a16="http://schemas.microsoft.com/office/drawing/2014/main" id="{EA1BAA89-8417-5FFB-A62E-B9FD3D8D9F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5" name="Marcador de número de diapositiva 2">
            <a:extLst>
              <a:ext uri="{FF2B5EF4-FFF2-40B4-BE49-F238E27FC236}">
                <a16:creationId xmlns:a16="http://schemas.microsoft.com/office/drawing/2014/main" id="{A0596F05-869E-78E3-FA54-09F556691609}"/>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9" name="Text Placeholder 2">
            <a:extLst>
              <a:ext uri="{FF2B5EF4-FFF2-40B4-BE49-F238E27FC236}">
                <a16:creationId xmlns:a16="http://schemas.microsoft.com/office/drawing/2014/main" id="{78F57A0B-6F3E-103A-46E8-2E3A33F3759F}"/>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26247804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Slide">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C9F8236-169D-6FAB-1F72-AC2BDEE8563A}"/>
              </a:ext>
            </a:extLst>
          </p:cNvPr>
          <p:cNvSpPr>
            <a:spLocks noGrp="1"/>
          </p:cNvSpPr>
          <p:nvPr>
            <p:ph type="pic" sz="quarter" idx="10" hasCustomPrompt="1"/>
          </p:nvPr>
        </p:nvSpPr>
        <p:spPr>
          <a:xfrm>
            <a:off x="0" y="0"/>
            <a:ext cx="4752975" cy="6858000"/>
          </a:xfrm>
          <a:prstGeom prst="rect">
            <a:avLst/>
          </a:prstGeom>
        </p:spPr>
        <p:txBody>
          <a:bodyPr anchor="t"/>
          <a:lstStyle>
            <a:lvl1pPr marL="0" indent="0" algn="l">
              <a:buNone/>
              <a:defRPr>
                <a:solidFill>
                  <a:schemeClr val="bg1">
                    <a:lumMod val="50000"/>
                  </a:schemeClr>
                </a:solidFill>
              </a:defRPr>
            </a:lvl1pPr>
          </a:lstStyle>
          <a:p>
            <a:r>
              <a:rPr lang="en-GB" dirty="0"/>
              <a:t>Click to add image</a:t>
            </a:r>
          </a:p>
        </p:txBody>
      </p:sp>
      <p:sp>
        <p:nvSpPr>
          <p:cNvPr id="12" name="Text Placeholder 11">
            <a:extLst>
              <a:ext uri="{FF2B5EF4-FFF2-40B4-BE49-F238E27FC236}">
                <a16:creationId xmlns:a16="http://schemas.microsoft.com/office/drawing/2014/main" id="{BF7986E2-2B05-71EC-1BD7-4F2907509421}"/>
              </a:ext>
            </a:extLst>
          </p:cNvPr>
          <p:cNvSpPr>
            <a:spLocks noGrp="1"/>
          </p:cNvSpPr>
          <p:nvPr>
            <p:ph type="body" sz="quarter" idx="11"/>
          </p:nvPr>
        </p:nvSpPr>
        <p:spPr>
          <a:xfrm>
            <a:off x="6147808" y="1503363"/>
            <a:ext cx="3730625" cy="396875"/>
          </a:xfrm>
          <a:prstGeom prst="rect">
            <a:avLst/>
          </a:prstGeom>
        </p:spPr>
        <p:txBody>
          <a:bodyPr/>
          <a:lstStyle>
            <a:lvl1pPr marL="0" indent="0">
              <a:buNone/>
              <a:defRPr sz="1800" b="1">
                <a:solidFill>
                  <a:schemeClr val="bg1"/>
                </a:solidFill>
              </a:defRPr>
            </a:lvl1pPr>
          </a:lstStyle>
          <a:p>
            <a:pPr lvl="0"/>
            <a:r>
              <a:rPr lang="en-US" dirty="0"/>
              <a:t>Click to edit Master</a:t>
            </a:r>
            <a:endParaRPr lang="en-GB" dirty="0"/>
          </a:p>
        </p:txBody>
      </p:sp>
      <p:sp>
        <p:nvSpPr>
          <p:cNvPr id="13" name="Text Placeholder 11">
            <a:extLst>
              <a:ext uri="{FF2B5EF4-FFF2-40B4-BE49-F238E27FC236}">
                <a16:creationId xmlns:a16="http://schemas.microsoft.com/office/drawing/2014/main" id="{522843AD-4479-80D2-532F-3E6857867033}"/>
              </a:ext>
            </a:extLst>
          </p:cNvPr>
          <p:cNvSpPr>
            <a:spLocks noGrp="1"/>
          </p:cNvSpPr>
          <p:nvPr>
            <p:ph type="body" sz="quarter" idx="12"/>
          </p:nvPr>
        </p:nvSpPr>
        <p:spPr>
          <a:xfrm>
            <a:off x="6147807" y="2006600"/>
            <a:ext cx="5390483" cy="396875"/>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14" name="Text Placeholder 11">
            <a:extLst>
              <a:ext uri="{FF2B5EF4-FFF2-40B4-BE49-F238E27FC236}">
                <a16:creationId xmlns:a16="http://schemas.microsoft.com/office/drawing/2014/main" id="{DEDC7CF4-B576-A11A-F568-9C7EE432DA9E}"/>
              </a:ext>
            </a:extLst>
          </p:cNvPr>
          <p:cNvSpPr>
            <a:spLocks noGrp="1"/>
          </p:cNvSpPr>
          <p:nvPr>
            <p:ph type="body" sz="quarter" idx="13"/>
          </p:nvPr>
        </p:nvSpPr>
        <p:spPr>
          <a:xfrm>
            <a:off x="6147808" y="2925763"/>
            <a:ext cx="3730625" cy="396875"/>
          </a:xfrm>
          <a:prstGeom prst="rect">
            <a:avLst/>
          </a:prstGeom>
        </p:spPr>
        <p:txBody>
          <a:bodyPr/>
          <a:lstStyle>
            <a:lvl1pPr marL="0" indent="0">
              <a:buNone/>
              <a:defRPr sz="1800" b="1">
                <a:solidFill>
                  <a:schemeClr val="bg1"/>
                </a:solidFill>
              </a:defRPr>
            </a:lvl1pPr>
          </a:lstStyle>
          <a:p>
            <a:pPr lvl="0"/>
            <a:r>
              <a:rPr lang="en-US" dirty="0"/>
              <a:t>Click to edit Master</a:t>
            </a:r>
            <a:endParaRPr lang="en-GB" dirty="0"/>
          </a:p>
        </p:txBody>
      </p:sp>
      <p:sp>
        <p:nvSpPr>
          <p:cNvPr id="15" name="Text Placeholder 11">
            <a:extLst>
              <a:ext uri="{FF2B5EF4-FFF2-40B4-BE49-F238E27FC236}">
                <a16:creationId xmlns:a16="http://schemas.microsoft.com/office/drawing/2014/main" id="{4F2EFB82-E60B-D458-BCFA-16CFE8F90ABA}"/>
              </a:ext>
            </a:extLst>
          </p:cNvPr>
          <p:cNvSpPr>
            <a:spLocks noGrp="1"/>
          </p:cNvSpPr>
          <p:nvPr>
            <p:ph type="body" sz="quarter" idx="14"/>
          </p:nvPr>
        </p:nvSpPr>
        <p:spPr>
          <a:xfrm>
            <a:off x="6147807" y="3429000"/>
            <a:ext cx="5390483" cy="396875"/>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16" name="Text Placeholder 11">
            <a:extLst>
              <a:ext uri="{FF2B5EF4-FFF2-40B4-BE49-F238E27FC236}">
                <a16:creationId xmlns:a16="http://schemas.microsoft.com/office/drawing/2014/main" id="{44280D7F-2386-E7F0-6CF4-52CFDEFFB700}"/>
              </a:ext>
            </a:extLst>
          </p:cNvPr>
          <p:cNvSpPr>
            <a:spLocks noGrp="1"/>
          </p:cNvSpPr>
          <p:nvPr>
            <p:ph type="body" sz="quarter" idx="15"/>
          </p:nvPr>
        </p:nvSpPr>
        <p:spPr>
          <a:xfrm>
            <a:off x="6147808" y="4348163"/>
            <a:ext cx="3730625" cy="396875"/>
          </a:xfrm>
          <a:prstGeom prst="rect">
            <a:avLst/>
          </a:prstGeom>
        </p:spPr>
        <p:txBody>
          <a:bodyPr/>
          <a:lstStyle>
            <a:lvl1pPr marL="0" indent="0">
              <a:buNone/>
              <a:defRPr sz="1800" b="1">
                <a:solidFill>
                  <a:schemeClr val="bg1"/>
                </a:solidFill>
              </a:defRPr>
            </a:lvl1pPr>
          </a:lstStyle>
          <a:p>
            <a:pPr lvl="0"/>
            <a:r>
              <a:rPr lang="en-US" dirty="0"/>
              <a:t>Click to edit Master</a:t>
            </a:r>
            <a:endParaRPr lang="en-GB" dirty="0"/>
          </a:p>
        </p:txBody>
      </p:sp>
      <p:sp>
        <p:nvSpPr>
          <p:cNvPr id="18" name="Text Placeholder 11">
            <a:extLst>
              <a:ext uri="{FF2B5EF4-FFF2-40B4-BE49-F238E27FC236}">
                <a16:creationId xmlns:a16="http://schemas.microsoft.com/office/drawing/2014/main" id="{A908E6D4-2B1E-91C9-558D-42667A7C52E8}"/>
              </a:ext>
            </a:extLst>
          </p:cNvPr>
          <p:cNvSpPr>
            <a:spLocks noGrp="1"/>
          </p:cNvSpPr>
          <p:nvPr>
            <p:ph type="body" sz="quarter" idx="16"/>
          </p:nvPr>
        </p:nvSpPr>
        <p:spPr>
          <a:xfrm>
            <a:off x="6147807" y="4851400"/>
            <a:ext cx="5390483" cy="396875"/>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20" name="Content Placeholder 19">
            <a:extLst>
              <a:ext uri="{FF2B5EF4-FFF2-40B4-BE49-F238E27FC236}">
                <a16:creationId xmlns:a16="http://schemas.microsoft.com/office/drawing/2014/main" id="{C3F1B639-4A61-9A84-8BA8-B645547705E8}"/>
              </a:ext>
            </a:extLst>
          </p:cNvPr>
          <p:cNvSpPr>
            <a:spLocks noGrp="1"/>
          </p:cNvSpPr>
          <p:nvPr>
            <p:ph sz="quarter" idx="17" hasCustomPrompt="1"/>
          </p:nvPr>
        </p:nvSpPr>
        <p:spPr>
          <a:xfrm>
            <a:off x="5173663" y="1503363"/>
            <a:ext cx="709612" cy="900112"/>
          </a:xfrm>
          <a:prstGeom prst="rect">
            <a:avLst/>
          </a:prstGeom>
        </p:spPr>
        <p:txBody>
          <a:bodyPr/>
          <a:lstStyle>
            <a:lvl1pPr marL="0" indent="0">
              <a:buNone/>
              <a:defRPr sz="1200" b="1">
                <a:solidFill>
                  <a:schemeClr val="bg1"/>
                </a:solidFill>
              </a:defRPr>
            </a:lvl1pPr>
            <a:lvl2pPr>
              <a:defRPr sz="900"/>
            </a:lvl2pPr>
            <a:lvl3pPr>
              <a:defRPr sz="900"/>
            </a:lvl3pPr>
            <a:lvl4pPr>
              <a:defRPr sz="900"/>
            </a:lvl4pPr>
            <a:lvl5pPr>
              <a:defRPr sz="900"/>
            </a:lvl5pPr>
          </a:lstStyle>
          <a:p>
            <a:pPr lvl="0"/>
            <a:r>
              <a:rPr lang="en-GB" dirty="0"/>
              <a:t>Insert Icon</a:t>
            </a:r>
          </a:p>
        </p:txBody>
      </p:sp>
      <p:sp>
        <p:nvSpPr>
          <p:cNvPr id="21" name="Content Placeholder 19">
            <a:extLst>
              <a:ext uri="{FF2B5EF4-FFF2-40B4-BE49-F238E27FC236}">
                <a16:creationId xmlns:a16="http://schemas.microsoft.com/office/drawing/2014/main" id="{4B1117CA-4D62-FCED-13B7-AA16DA9F66B3}"/>
              </a:ext>
            </a:extLst>
          </p:cNvPr>
          <p:cNvSpPr>
            <a:spLocks noGrp="1"/>
          </p:cNvSpPr>
          <p:nvPr>
            <p:ph sz="quarter" idx="18" hasCustomPrompt="1"/>
          </p:nvPr>
        </p:nvSpPr>
        <p:spPr>
          <a:xfrm>
            <a:off x="5173663" y="2946985"/>
            <a:ext cx="709612" cy="900112"/>
          </a:xfrm>
          <a:prstGeom prst="rect">
            <a:avLst/>
          </a:prstGeom>
        </p:spPr>
        <p:txBody>
          <a:bodyPr/>
          <a:lstStyle>
            <a:lvl1pPr marL="0" indent="0">
              <a:buNone/>
              <a:defRPr sz="1200" b="1">
                <a:solidFill>
                  <a:schemeClr val="bg1"/>
                </a:solidFill>
              </a:defRPr>
            </a:lvl1pPr>
            <a:lvl2pPr>
              <a:defRPr sz="900"/>
            </a:lvl2pPr>
            <a:lvl3pPr>
              <a:defRPr sz="900"/>
            </a:lvl3pPr>
            <a:lvl4pPr>
              <a:defRPr sz="900"/>
            </a:lvl4pPr>
            <a:lvl5pPr>
              <a:defRPr sz="900"/>
            </a:lvl5pPr>
          </a:lstStyle>
          <a:p>
            <a:pPr lvl="0"/>
            <a:r>
              <a:rPr lang="en-GB" dirty="0"/>
              <a:t>Insert Icon</a:t>
            </a:r>
          </a:p>
        </p:txBody>
      </p:sp>
      <p:sp>
        <p:nvSpPr>
          <p:cNvPr id="22" name="Content Placeholder 19">
            <a:extLst>
              <a:ext uri="{FF2B5EF4-FFF2-40B4-BE49-F238E27FC236}">
                <a16:creationId xmlns:a16="http://schemas.microsoft.com/office/drawing/2014/main" id="{DC6BA321-47B0-9DEE-7637-4B7F122FB8CF}"/>
              </a:ext>
            </a:extLst>
          </p:cNvPr>
          <p:cNvSpPr>
            <a:spLocks noGrp="1"/>
          </p:cNvSpPr>
          <p:nvPr>
            <p:ph sz="quarter" idx="19" hasCustomPrompt="1"/>
          </p:nvPr>
        </p:nvSpPr>
        <p:spPr>
          <a:xfrm>
            <a:off x="5173663" y="4348163"/>
            <a:ext cx="709612" cy="900112"/>
          </a:xfrm>
          <a:prstGeom prst="rect">
            <a:avLst/>
          </a:prstGeom>
        </p:spPr>
        <p:txBody>
          <a:bodyPr/>
          <a:lstStyle>
            <a:lvl1pPr marL="0" indent="0">
              <a:buNone/>
              <a:defRPr sz="1200" b="1">
                <a:solidFill>
                  <a:schemeClr val="bg1"/>
                </a:solidFill>
              </a:defRPr>
            </a:lvl1pPr>
            <a:lvl2pPr>
              <a:defRPr sz="900"/>
            </a:lvl2pPr>
            <a:lvl3pPr>
              <a:defRPr sz="900"/>
            </a:lvl3pPr>
            <a:lvl4pPr>
              <a:defRPr sz="900"/>
            </a:lvl4pPr>
            <a:lvl5pPr>
              <a:defRPr sz="900"/>
            </a:lvl5pPr>
          </a:lstStyle>
          <a:p>
            <a:pPr lvl="0"/>
            <a:r>
              <a:rPr lang="en-GB" dirty="0"/>
              <a:t>Insert Icon</a:t>
            </a:r>
          </a:p>
        </p:txBody>
      </p:sp>
      <p:sp>
        <p:nvSpPr>
          <p:cNvPr id="23" name="Marcador de número de diapositiva 2">
            <a:extLst>
              <a:ext uri="{FF2B5EF4-FFF2-40B4-BE49-F238E27FC236}">
                <a16:creationId xmlns:a16="http://schemas.microsoft.com/office/drawing/2014/main" id="{35307117-8A38-4DEC-3DA3-5F49443E1C8C}"/>
              </a:ext>
            </a:extLst>
          </p:cNvPr>
          <p:cNvSpPr>
            <a:spLocks noGrp="1"/>
          </p:cNvSpPr>
          <p:nvPr>
            <p:ph type="sldNum" sz="quarter" idx="20"/>
          </p:nvPr>
        </p:nvSpPr>
        <p:spPr>
          <a:xfrm>
            <a:off x="11216646" y="6353716"/>
            <a:ext cx="545141" cy="365125"/>
          </a:xfrm>
          <a:prstGeom prst="rect">
            <a:avLst/>
          </a:prstGeom>
          <a:ln>
            <a:noFill/>
          </a:ln>
        </p:spPr>
        <p:txBody>
          <a:bodyPr anchor="ctr"/>
          <a:lstStyle>
            <a:lvl1pPr algn="l">
              <a:defRPr sz="1000" b="0" i="0">
                <a:solidFill>
                  <a:schemeClr val="bg1"/>
                </a:solidFill>
                <a:latin typeface="Ubuntu" panose="020B0504030602030204" pitchFamily="34" charset="0"/>
              </a:defRPr>
            </a:lvl1pPr>
          </a:lstStyle>
          <a:p>
            <a:fld id="{E7EBEDA2-51E6-554C-A63C-E820F6D0080D}" type="slidenum">
              <a:rPr lang="es-ES" smtClean="0"/>
              <a:pPr/>
              <a:t>‹#›</a:t>
            </a:fld>
            <a:endParaRPr lang="es-ES"/>
          </a:p>
        </p:txBody>
      </p:sp>
      <p:sp>
        <p:nvSpPr>
          <p:cNvPr id="25" name="Text Placeholder 2">
            <a:extLst>
              <a:ext uri="{FF2B5EF4-FFF2-40B4-BE49-F238E27FC236}">
                <a16:creationId xmlns:a16="http://schemas.microsoft.com/office/drawing/2014/main" id="{DA9AF787-4A0B-5451-F3C5-85649FE5DB1D}"/>
              </a:ext>
            </a:extLst>
          </p:cNvPr>
          <p:cNvSpPr>
            <a:spLocks noGrp="1"/>
          </p:cNvSpPr>
          <p:nvPr>
            <p:ph type="body" idx="21" hasCustomPrompt="1"/>
          </p:nvPr>
        </p:nvSpPr>
        <p:spPr>
          <a:xfrm>
            <a:off x="6698847" y="6353716"/>
            <a:ext cx="4304433" cy="365125"/>
          </a:xfrm>
          <a:prstGeom prst="rect">
            <a:avLst/>
          </a:prstGeom>
        </p:spPr>
        <p:txBody>
          <a:bodyPr anchor="ctr">
            <a:normAutofit/>
          </a:bodyPr>
          <a:lstStyle>
            <a:lvl1pPr marL="0" indent="0" algn="r">
              <a:buNone/>
              <a:defRPr sz="1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pic>
        <p:nvPicPr>
          <p:cNvPr id="26" name="Picture 25" descr="A black background with white text&#10;&#10;Description automatically generated">
            <a:extLst>
              <a:ext uri="{FF2B5EF4-FFF2-40B4-BE49-F238E27FC236}">
                <a16:creationId xmlns:a16="http://schemas.microsoft.com/office/drawing/2014/main" id="{6FD640BC-3612-91CF-913E-0767D71AF0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85" y="6258723"/>
            <a:ext cx="1103678" cy="568800"/>
          </a:xfrm>
          <a:prstGeom prst="rect">
            <a:avLst/>
          </a:prstGeom>
        </p:spPr>
      </p:pic>
      <p:sp>
        <p:nvSpPr>
          <p:cNvPr id="27" name="Title 1">
            <a:extLst>
              <a:ext uri="{FF2B5EF4-FFF2-40B4-BE49-F238E27FC236}">
                <a16:creationId xmlns:a16="http://schemas.microsoft.com/office/drawing/2014/main" id="{FD77FCB9-919C-61DF-6239-2832F87D72D0}"/>
              </a:ext>
            </a:extLst>
          </p:cNvPr>
          <p:cNvSpPr>
            <a:spLocks noGrp="1"/>
          </p:cNvSpPr>
          <p:nvPr>
            <p:ph type="title"/>
          </p:nvPr>
        </p:nvSpPr>
        <p:spPr>
          <a:xfrm>
            <a:off x="427303" y="2403475"/>
            <a:ext cx="3892034" cy="863255"/>
          </a:xfrm>
          <a:prstGeom prst="rect">
            <a:avLst/>
          </a:prstGeom>
        </p:spPr>
        <p:txBody>
          <a:bodyPr anchor="b">
            <a:normAutofit/>
          </a:bodyPr>
          <a:lstStyle>
            <a:lvl1pPr>
              <a:defRPr sz="3000" b="1">
                <a:solidFill>
                  <a:schemeClr val="bg1"/>
                </a:solidFill>
                <a:latin typeface="Ubuntu" panose="020B0504030602030204" pitchFamily="34" charset="0"/>
              </a:defRPr>
            </a:lvl1pPr>
          </a:lstStyle>
          <a:p>
            <a:r>
              <a:rPr lang="en-US"/>
              <a:t>Click to edit Master title style</a:t>
            </a:r>
            <a:endParaRPr lang="en-GB"/>
          </a:p>
        </p:txBody>
      </p:sp>
      <p:sp>
        <p:nvSpPr>
          <p:cNvPr id="28" name="Text Placeholder 4">
            <a:extLst>
              <a:ext uri="{FF2B5EF4-FFF2-40B4-BE49-F238E27FC236}">
                <a16:creationId xmlns:a16="http://schemas.microsoft.com/office/drawing/2014/main" id="{76D10A2D-CFC6-4269-A808-2072625FC769}"/>
              </a:ext>
            </a:extLst>
          </p:cNvPr>
          <p:cNvSpPr>
            <a:spLocks noGrp="1"/>
          </p:cNvSpPr>
          <p:nvPr>
            <p:ph type="body" sz="quarter" idx="22" hasCustomPrompt="1"/>
          </p:nvPr>
        </p:nvSpPr>
        <p:spPr>
          <a:xfrm>
            <a:off x="426753" y="3423465"/>
            <a:ext cx="3892125" cy="662749"/>
          </a:xfrm>
          <a:prstGeom prst="rect">
            <a:avLst/>
          </a:prstGeom>
        </p:spPr>
        <p:txBody>
          <a:bodyPr anchor="ctr">
            <a:noAutofit/>
          </a:bodyPr>
          <a:lstStyle>
            <a:lvl1pPr marL="0" indent="0">
              <a:buNone/>
              <a:defRPr sz="1600" b="1">
                <a:solidFill>
                  <a:schemeClr val="bg1"/>
                </a:solidFill>
                <a:latin typeface="Ubuntu" panose="020B0504030602030204" pitchFamily="34" charset="0"/>
              </a:defRPr>
            </a:lvl1pPr>
          </a:lstStyle>
          <a:p>
            <a:pPr lvl="0"/>
            <a:r>
              <a:rPr lang="en-GB"/>
              <a:t>Insert Subheading</a:t>
            </a:r>
          </a:p>
        </p:txBody>
      </p:sp>
    </p:spTree>
    <p:extLst>
      <p:ext uri="{BB962C8B-B14F-4D97-AF65-F5344CB8AC3E}">
        <p14:creationId xmlns:p14="http://schemas.microsoft.com/office/powerpoint/2010/main" val="41500627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Slide">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CC801-7DDC-9401-C953-E9C67B9C009C}"/>
              </a:ext>
            </a:extLst>
          </p:cNvPr>
          <p:cNvSpPr/>
          <p:nvPr userDrawn="1"/>
        </p:nvSpPr>
        <p:spPr>
          <a:xfrm>
            <a:off x="0" y="2646947"/>
            <a:ext cx="12192000" cy="4211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71E93F7D-3593-CAD2-D5A5-82144CE823E1}"/>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bg1"/>
                </a:solidFill>
                <a:latin typeface="Ubuntu" panose="020B0504030602030204" pitchFamily="34" charset="0"/>
              </a:defRPr>
            </a:lvl1pPr>
          </a:lstStyle>
          <a:p>
            <a:r>
              <a:rPr lang="en-US"/>
              <a:t>Click to edit Master title style</a:t>
            </a:r>
            <a:endParaRPr lang="en-GB"/>
          </a:p>
        </p:txBody>
      </p:sp>
      <p:sp>
        <p:nvSpPr>
          <p:cNvPr id="4" name="Text Placeholder 4">
            <a:extLst>
              <a:ext uri="{FF2B5EF4-FFF2-40B4-BE49-F238E27FC236}">
                <a16:creationId xmlns:a16="http://schemas.microsoft.com/office/drawing/2014/main" id="{470C3D93-65F5-9A31-D1F3-5D928AA7F5CF}"/>
              </a:ext>
            </a:extLst>
          </p:cNvPr>
          <p:cNvSpPr>
            <a:spLocks noGrp="1"/>
          </p:cNvSpPr>
          <p:nvPr>
            <p:ph type="body" sz="quarter" idx="13" hasCustomPrompt="1"/>
          </p:nvPr>
        </p:nvSpPr>
        <p:spPr>
          <a:xfrm>
            <a:off x="427038" y="860815"/>
            <a:ext cx="11334750" cy="414337"/>
          </a:xfrm>
          <a:prstGeom prst="rect">
            <a:avLst/>
          </a:prstGeom>
        </p:spPr>
        <p:txBody>
          <a:bodyPr anchor="ctr">
            <a:noAutofit/>
          </a:bodyPr>
          <a:lstStyle>
            <a:lvl1pPr marL="0" indent="0">
              <a:buNone/>
              <a:defRPr sz="1600" b="1">
                <a:solidFill>
                  <a:schemeClr val="bg1"/>
                </a:solidFill>
                <a:latin typeface="Ubuntu" panose="020B0504030602030204" pitchFamily="34" charset="0"/>
              </a:defRPr>
            </a:lvl1pPr>
          </a:lstStyle>
          <a:p>
            <a:pPr lvl="0"/>
            <a:r>
              <a:rPr lang="en-GB"/>
              <a:t>Insert Subheading</a:t>
            </a:r>
          </a:p>
        </p:txBody>
      </p:sp>
      <p:pic>
        <p:nvPicPr>
          <p:cNvPr id="5" name="Picture 4" descr="A blue and green logo">
            <a:extLst>
              <a:ext uri="{FF2B5EF4-FFF2-40B4-BE49-F238E27FC236}">
                <a16:creationId xmlns:a16="http://schemas.microsoft.com/office/drawing/2014/main" id="{EC36CCD7-0ABA-98B9-DBFB-0F8FA68F18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6" name="Marcador de número de diapositiva 2">
            <a:extLst>
              <a:ext uri="{FF2B5EF4-FFF2-40B4-BE49-F238E27FC236}">
                <a16:creationId xmlns:a16="http://schemas.microsoft.com/office/drawing/2014/main" id="{1A79577F-3541-A10A-F5E3-FB4CFFE5F1CC}"/>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8" name="Text Placeholder 2">
            <a:extLst>
              <a:ext uri="{FF2B5EF4-FFF2-40B4-BE49-F238E27FC236}">
                <a16:creationId xmlns:a16="http://schemas.microsoft.com/office/drawing/2014/main" id="{F1B2E2DC-C4EA-44DE-51C6-D13D709D1830}"/>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
        <p:nvSpPr>
          <p:cNvPr id="9" name="Rectangle: Rounded Corners 8">
            <a:extLst>
              <a:ext uri="{FF2B5EF4-FFF2-40B4-BE49-F238E27FC236}">
                <a16:creationId xmlns:a16="http://schemas.microsoft.com/office/drawing/2014/main" id="{C5EA25F7-A3B5-7AF5-9081-4E449EAB7D51}"/>
              </a:ext>
            </a:extLst>
          </p:cNvPr>
          <p:cNvSpPr/>
          <p:nvPr userDrawn="1"/>
        </p:nvSpPr>
        <p:spPr>
          <a:xfrm>
            <a:off x="427038" y="1792705"/>
            <a:ext cx="11334483" cy="4297952"/>
          </a:xfrm>
          <a:prstGeom prst="roundRect">
            <a:avLst>
              <a:gd name="adj" fmla="val 4910"/>
            </a:avLst>
          </a:prstGeom>
          <a:solidFill>
            <a:schemeClr val="bg2">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882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descr="A picture containing text, person, indoor, computer&#10;&#10;Description automatically generated">
            <a:extLst>
              <a:ext uri="{FF2B5EF4-FFF2-40B4-BE49-F238E27FC236}">
                <a16:creationId xmlns:a16="http://schemas.microsoft.com/office/drawing/2014/main" id="{5CC3A2D7-AB7E-55DD-C7EB-2C994FEAB173}"/>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9343" b="23068"/>
          <a:stretch/>
        </p:blipFill>
        <p:spPr>
          <a:xfrm>
            <a:off x="0" y="-14748"/>
            <a:ext cx="12192000" cy="6872748"/>
          </a:xfrm>
          <a:prstGeom prst="rect">
            <a:avLst/>
          </a:prstGeom>
        </p:spPr>
      </p:pic>
      <p:pic>
        <p:nvPicPr>
          <p:cNvPr id="8" name="Picture 7" descr="Background pattern&#10;&#10;Description automatically generated">
            <a:extLst>
              <a:ext uri="{FF2B5EF4-FFF2-40B4-BE49-F238E27FC236}">
                <a16:creationId xmlns:a16="http://schemas.microsoft.com/office/drawing/2014/main" id="{932D64F0-B7BE-F9C5-236A-00E61A312CBC}"/>
              </a:ext>
            </a:extLst>
          </p:cNvPr>
          <p:cNvPicPr>
            <a:picLocks noChangeAspect="1"/>
          </p:cNvPicPr>
          <p:nvPr userDrawn="1"/>
        </p:nvPicPr>
        <p:blipFill>
          <a:blip r:embed="rId4">
            <a:alphaModFix amt="86000"/>
            <a:extLst>
              <a:ext uri="{28A0092B-C50C-407E-A947-70E740481C1C}">
                <a14:useLocalDpi xmlns:a14="http://schemas.microsoft.com/office/drawing/2010/main" val="0"/>
              </a:ext>
            </a:extLst>
          </a:blip>
          <a:stretch>
            <a:fillRect/>
          </a:stretch>
        </p:blipFill>
        <p:spPr>
          <a:xfrm>
            <a:off x="0" y="-22121"/>
            <a:ext cx="12192000" cy="6872748"/>
          </a:xfrm>
          <a:prstGeom prst="rect">
            <a:avLst/>
          </a:prstGeom>
        </p:spPr>
      </p:pic>
      <p:sp>
        <p:nvSpPr>
          <p:cNvPr id="9" name="Title 1">
            <a:extLst>
              <a:ext uri="{FF2B5EF4-FFF2-40B4-BE49-F238E27FC236}">
                <a16:creationId xmlns:a16="http://schemas.microsoft.com/office/drawing/2014/main" id="{C6FA904C-C3F3-E36C-2089-1A747F965B4B}"/>
              </a:ext>
            </a:extLst>
          </p:cNvPr>
          <p:cNvSpPr>
            <a:spLocks noGrp="1"/>
          </p:cNvSpPr>
          <p:nvPr>
            <p:ph type="title"/>
          </p:nvPr>
        </p:nvSpPr>
        <p:spPr>
          <a:xfrm>
            <a:off x="525780" y="2392045"/>
            <a:ext cx="10515600" cy="1325563"/>
          </a:xfrm>
          <a:prstGeom prst="rect">
            <a:avLst/>
          </a:prstGeom>
        </p:spPr>
        <p:txBody>
          <a:bodyPr anchor="b">
            <a:normAutofit/>
          </a:bodyPr>
          <a:lstStyle>
            <a:lvl1pPr>
              <a:defRPr sz="3600" b="1">
                <a:solidFill>
                  <a:schemeClr val="bg1"/>
                </a:solidFill>
              </a:defRPr>
            </a:lvl1pPr>
          </a:lstStyle>
          <a:p>
            <a:r>
              <a:rPr lang="en-US"/>
              <a:t>Click to edit Master title style</a:t>
            </a:r>
            <a:endParaRPr lang="en-GB"/>
          </a:p>
        </p:txBody>
      </p:sp>
      <p:sp>
        <p:nvSpPr>
          <p:cNvPr id="10" name="Text Placeholder 8">
            <a:extLst>
              <a:ext uri="{FF2B5EF4-FFF2-40B4-BE49-F238E27FC236}">
                <a16:creationId xmlns:a16="http://schemas.microsoft.com/office/drawing/2014/main" id="{3359F546-990F-41F4-C2DE-B4AC07C886D8}"/>
              </a:ext>
            </a:extLst>
          </p:cNvPr>
          <p:cNvSpPr>
            <a:spLocks noGrp="1"/>
          </p:cNvSpPr>
          <p:nvPr>
            <p:ph type="body" sz="quarter" idx="13"/>
          </p:nvPr>
        </p:nvSpPr>
        <p:spPr>
          <a:xfrm>
            <a:off x="525463" y="3984625"/>
            <a:ext cx="10515600" cy="884238"/>
          </a:xfrm>
          <a:prstGeom prst="rect">
            <a:avLst/>
          </a:prstGeom>
        </p:spPr>
        <p:txBody>
          <a:bodyPr>
            <a:normAutofit/>
          </a:bodyPr>
          <a:lstStyle>
            <a:lvl1pPr marL="0" indent="0">
              <a:buNone/>
              <a:defRPr sz="2400" b="1">
                <a:solidFill>
                  <a:schemeClr val="bg1"/>
                </a:solidFill>
              </a:defRPr>
            </a:lvl1pPr>
          </a:lstStyle>
          <a:p>
            <a:pPr lvl="0"/>
            <a:r>
              <a:rPr lang="en-US"/>
              <a:t>Click to edit Master text styles</a:t>
            </a:r>
          </a:p>
        </p:txBody>
      </p:sp>
      <p:sp>
        <p:nvSpPr>
          <p:cNvPr id="11" name="Text Placeholder 12">
            <a:extLst>
              <a:ext uri="{FF2B5EF4-FFF2-40B4-BE49-F238E27FC236}">
                <a16:creationId xmlns:a16="http://schemas.microsoft.com/office/drawing/2014/main" id="{DF1E2605-F82B-B614-07D8-35E4659FE3CF}"/>
              </a:ext>
            </a:extLst>
          </p:cNvPr>
          <p:cNvSpPr>
            <a:spLocks noGrp="1"/>
          </p:cNvSpPr>
          <p:nvPr>
            <p:ph type="body" sz="quarter" idx="14" hasCustomPrompt="1"/>
          </p:nvPr>
        </p:nvSpPr>
        <p:spPr>
          <a:xfrm>
            <a:off x="525463" y="5057775"/>
            <a:ext cx="3789362" cy="442913"/>
          </a:xfrm>
          <a:prstGeom prst="rect">
            <a:avLst/>
          </a:prstGeom>
        </p:spPr>
        <p:txBody>
          <a:bodyPr>
            <a:normAutofit/>
          </a:bodyPr>
          <a:lstStyle>
            <a:lvl1pPr marL="0" indent="0">
              <a:buNone/>
              <a:defRPr sz="1600">
                <a:solidFill>
                  <a:schemeClr val="bg1">
                    <a:lumMod val="75000"/>
                  </a:schemeClr>
                </a:solidFill>
              </a:defRPr>
            </a:lvl1pPr>
          </a:lstStyle>
          <a:p>
            <a:pPr lvl="0"/>
            <a:r>
              <a:rPr lang="en-GB"/>
              <a:t>Enter date – DD/MM/YY</a:t>
            </a:r>
          </a:p>
        </p:txBody>
      </p:sp>
      <p:pic>
        <p:nvPicPr>
          <p:cNvPr id="13" name="Picture 12" descr="A black background with white text&#10;&#10;Description automatically generated">
            <a:extLst>
              <a:ext uri="{FF2B5EF4-FFF2-40B4-BE49-F238E27FC236}">
                <a16:creationId xmlns:a16="http://schemas.microsoft.com/office/drawing/2014/main" id="{D2F534F7-FBE6-439A-E552-63CDF483EBE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1453" y="897428"/>
            <a:ext cx="2381988" cy="1227600"/>
          </a:xfrm>
          <a:prstGeom prst="rect">
            <a:avLst/>
          </a:prstGeom>
        </p:spPr>
      </p:pic>
    </p:spTree>
    <p:extLst>
      <p:ext uri="{BB962C8B-B14F-4D97-AF65-F5344CB8AC3E}">
        <p14:creationId xmlns:p14="http://schemas.microsoft.com/office/powerpoint/2010/main" val="15253417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chemeClr val="bg1"/>
        </a:solidFill>
        <a:effectLst/>
      </p:bgPr>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6118290A-780D-F880-FD66-1B84B1F64BC5}"/>
              </a:ext>
            </a:extLst>
          </p:cNvPr>
          <p:cNvSpPr>
            <a:spLocks noGrp="1"/>
          </p:cNvSpPr>
          <p:nvPr>
            <p:ph type="pic" sz="quarter" idx="10" hasCustomPrompt="1"/>
          </p:nvPr>
        </p:nvSpPr>
        <p:spPr>
          <a:xfrm>
            <a:off x="0" y="0"/>
            <a:ext cx="12192000" cy="3429000"/>
          </a:xfrm>
          <a:prstGeom prst="rect">
            <a:avLst/>
          </a:prstGeom>
        </p:spPr>
        <p:txBody>
          <a:bodyPr anchor="t"/>
          <a:lstStyle>
            <a:lvl1pPr marL="0" indent="0" algn="l">
              <a:buNone/>
              <a:defRPr sz="1800">
                <a:solidFill>
                  <a:schemeClr val="bg1">
                    <a:lumMod val="50000"/>
                  </a:schemeClr>
                </a:solidFill>
              </a:defRPr>
            </a:lvl1pPr>
          </a:lstStyle>
          <a:p>
            <a:r>
              <a:rPr lang="en-GB" dirty="0"/>
              <a:t>Click to add image</a:t>
            </a:r>
          </a:p>
          <a:p>
            <a:r>
              <a:rPr lang="en-GB" dirty="0"/>
              <a:t>(Transparency – 80%)</a:t>
            </a:r>
          </a:p>
        </p:txBody>
      </p:sp>
      <p:sp>
        <p:nvSpPr>
          <p:cNvPr id="3" name="Title 1">
            <a:extLst>
              <a:ext uri="{FF2B5EF4-FFF2-40B4-BE49-F238E27FC236}">
                <a16:creationId xmlns:a16="http://schemas.microsoft.com/office/drawing/2014/main" id="{8845942A-85A7-F8CA-3988-DBF816737A2A}"/>
              </a:ext>
            </a:extLst>
          </p:cNvPr>
          <p:cNvSpPr>
            <a:spLocks noGrp="1"/>
          </p:cNvSpPr>
          <p:nvPr>
            <p:ph type="title"/>
          </p:nvPr>
        </p:nvSpPr>
        <p:spPr>
          <a:xfrm>
            <a:off x="697832" y="758190"/>
            <a:ext cx="10828421" cy="637473"/>
          </a:xfrm>
          <a:prstGeom prst="rect">
            <a:avLst/>
          </a:prstGeom>
        </p:spPr>
        <p:txBody>
          <a:bodyPr anchor="ctr">
            <a:normAutofit/>
          </a:bodyPr>
          <a:lstStyle>
            <a:lvl1pPr algn="ctr">
              <a:defRPr sz="3000" b="1">
                <a:solidFill>
                  <a:schemeClr val="tx1"/>
                </a:solidFill>
                <a:latin typeface="Ubuntu" panose="020B0504030602030204" pitchFamily="34" charset="0"/>
              </a:defRPr>
            </a:lvl1pPr>
          </a:lstStyle>
          <a:p>
            <a:r>
              <a:rPr lang="en-US" dirty="0"/>
              <a:t>Click to edit Master title style</a:t>
            </a:r>
            <a:endParaRPr lang="en-GB" dirty="0"/>
          </a:p>
        </p:txBody>
      </p:sp>
      <p:sp>
        <p:nvSpPr>
          <p:cNvPr id="4" name="Text Placeholder 4">
            <a:extLst>
              <a:ext uri="{FF2B5EF4-FFF2-40B4-BE49-F238E27FC236}">
                <a16:creationId xmlns:a16="http://schemas.microsoft.com/office/drawing/2014/main" id="{DEA34AD6-D9BC-5E65-73CA-A2FE5ABEA5CA}"/>
              </a:ext>
            </a:extLst>
          </p:cNvPr>
          <p:cNvSpPr>
            <a:spLocks noGrp="1"/>
          </p:cNvSpPr>
          <p:nvPr>
            <p:ph type="body" sz="quarter" idx="13" hasCustomPrompt="1"/>
          </p:nvPr>
        </p:nvSpPr>
        <p:spPr>
          <a:xfrm>
            <a:off x="697139" y="1651397"/>
            <a:ext cx="10829572" cy="414337"/>
          </a:xfrm>
          <a:prstGeom prst="rect">
            <a:avLst/>
          </a:prstGeom>
        </p:spPr>
        <p:txBody>
          <a:bodyPr anchor="ctr">
            <a:noAutofit/>
          </a:bodyPr>
          <a:lstStyle>
            <a:lvl1pPr marL="0" indent="0" algn="ctr">
              <a:buNone/>
              <a:defRPr sz="1600" b="1">
                <a:solidFill>
                  <a:schemeClr val="accent3"/>
                </a:solidFill>
                <a:latin typeface="Ubuntu" panose="020B0504030602030204" pitchFamily="34" charset="0"/>
              </a:defRPr>
            </a:lvl1pPr>
          </a:lstStyle>
          <a:p>
            <a:pPr lvl="0"/>
            <a:r>
              <a:rPr lang="en-GB" dirty="0"/>
              <a:t>Insert Subheading</a:t>
            </a:r>
          </a:p>
        </p:txBody>
      </p:sp>
      <p:sp>
        <p:nvSpPr>
          <p:cNvPr id="5" name="Rectangle: Rounded Corners 4">
            <a:extLst>
              <a:ext uri="{FF2B5EF4-FFF2-40B4-BE49-F238E27FC236}">
                <a16:creationId xmlns:a16="http://schemas.microsoft.com/office/drawing/2014/main" id="{B080E9C2-84D7-CF6B-59D5-A7D939E8299A}"/>
              </a:ext>
            </a:extLst>
          </p:cNvPr>
          <p:cNvSpPr/>
          <p:nvPr userDrawn="1"/>
        </p:nvSpPr>
        <p:spPr>
          <a:xfrm>
            <a:off x="258614" y="2283376"/>
            <a:ext cx="2824243" cy="3694545"/>
          </a:xfrm>
          <a:prstGeom prst="roundRect">
            <a:avLst/>
          </a:prstGeom>
          <a:gradFill>
            <a:gsLst>
              <a:gs pos="0">
                <a:schemeClr val="tx1"/>
              </a:gs>
              <a:gs pos="35000">
                <a:schemeClr val="tx2"/>
              </a:gs>
              <a:gs pos="89000">
                <a:srgbClr val="0A4D87"/>
              </a:gs>
              <a:gs pos="100000">
                <a:schemeClr val="accent3"/>
              </a:gs>
            </a:gsLst>
            <a:lin ang="4200000" scaled="0"/>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422C3B09-ADC8-1475-4257-19ED67924A8B}"/>
              </a:ext>
            </a:extLst>
          </p:cNvPr>
          <p:cNvSpPr/>
          <p:nvPr userDrawn="1"/>
        </p:nvSpPr>
        <p:spPr>
          <a:xfrm>
            <a:off x="3209255" y="2283375"/>
            <a:ext cx="2824243" cy="3694545"/>
          </a:xfrm>
          <a:prstGeom prst="roundRect">
            <a:avLst/>
          </a:prstGeom>
          <a:gradFill>
            <a:gsLst>
              <a:gs pos="0">
                <a:schemeClr val="tx1"/>
              </a:gs>
              <a:gs pos="35000">
                <a:schemeClr val="tx2"/>
              </a:gs>
              <a:gs pos="89000">
                <a:srgbClr val="0A4D87"/>
              </a:gs>
              <a:gs pos="100000">
                <a:schemeClr val="accent3"/>
              </a:gs>
            </a:gsLst>
            <a:lin ang="4200000" scaled="0"/>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E2B3620D-9ED9-0D4A-C0EA-BB4B7E5086CF}"/>
              </a:ext>
            </a:extLst>
          </p:cNvPr>
          <p:cNvSpPr/>
          <p:nvPr userDrawn="1"/>
        </p:nvSpPr>
        <p:spPr>
          <a:xfrm>
            <a:off x="6159896" y="2283374"/>
            <a:ext cx="2824243" cy="3694545"/>
          </a:xfrm>
          <a:prstGeom prst="roundRect">
            <a:avLst/>
          </a:prstGeom>
          <a:gradFill>
            <a:gsLst>
              <a:gs pos="0">
                <a:schemeClr val="tx1"/>
              </a:gs>
              <a:gs pos="35000">
                <a:schemeClr val="tx2"/>
              </a:gs>
              <a:gs pos="89000">
                <a:srgbClr val="0A4D87"/>
              </a:gs>
              <a:gs pos="100000">
                <a:schemeClr val="accent3"/>
              </a:gs>
            </a:gsLst>
            <a:lin ang="4200000" scaled="0"/>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3F015563-1A16-C4D9-04D9-F8A9BA4F7A5C}"/>
              </a:ext>
            </a:extLst>
          </p:cNvPr>
          <p:cNvSpPr/>
          <p:nvPr userDrawn="1"/>
        </p:nvSpPr>
        <p:spPr>
          <a:xfrm>
            <a:off x="9110537" y="2254979"/>
            <a:ext cx="2824243" cy="3694545"/>
          </a:xfrm>
          <a:prstGeom prst="roundRect">
            <a:avLst/>
          </a:prstGeom>
          <a:gradFill>
            <a:gsLst>
              <a:gs pos="0">
                <a:schemeClr val="tx1"/>
              </a:gs>
              <a:gs pos="35000">
                <a:schemeClr val="tx2"/>
              </a:gs>
              <a:gs pos="89000">
                <a:srgbClr val="0A4D87"/>
              </a:gs>
              <a:gs pos="100000">
                <a:schemeClr val="accent3"/>
              </a:gs>
            </a:gsLst>
            <a:lin ang="4200000" scaled="0"/>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9" name="Text Placeholder 11">
            <a:extLst>
              <a:ext uri="{FF2B5EF4-FFF2-40B4-BE49-F238E27FC236}">
                <a16:creationId xmlns:a16="http://schemas.microsoft.com/office/drawing/2014/main" id="{1E119561-B0C0-2A9A-3591-4E7A5B79EBFB}"/>
              </a:ext>
            </a:extLst>
          </p:cNvPr>
          <p:cNvSpPr>
            <a:spLocks noGrp="1"/>
          </p:cNvSpPr>
          <p:nvPr>
            <p:ph type="body" sz="quarter" idx="11"/>
          </p:nvPr>
        </p:nvSpPr>
        <p:spPr>
          <a:xfrm>
            <a:off x="516228" y="2528888"/>
            <a:ext cx="2287131" cy="396875"/>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11" name="Text Placeholder 11">
            <a:extLst>
              <a:ext uri="{FF2B5EF4-FFF2-40B4-BE49-F238E27FC236}">
                <a16:creationId xmlns:a16="http://schemas.microsoft.com/office/drawing/2014/main" id="{1E59E576-ACC5-7DEB-EE8F-9A65E70A8FFF}"/>
              </a:ext>
            </a:extLst>
          </p:cNvPr>
          <p:cNvSpPr>
            <a:spLocks noGrp="1"/>
          </p:cNvSpPr>
          <p:nvPr>
            <p:ph type="body" sz="quarter" idx="12"/>
          </p:nvPr>
        </p:nvSpPr>
        <p:spPr>
          <a:xfrm>
            <a:off x="516227" y="3032125"/>
            <a:ext cx="2287132" cy="2680251"/>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17" name="Text Placeholder 11">
            <a:extLst>
              <a:ext uri="{FF2B5EF4-FFF2-40B4-BE49-F238E27FC236}">
                <a16:creationId xmlns:a16="http://schemas.microsoft.com/office/drawing/2014/main" id="{B0D98FB3-C736-E07C-03A3-C4EDE441BB35}"/>
              </a:ext>
            </a:extLst>
          </p:cNvPr>
          <p:cNvSpPr>
            <a:spLocks noGrp="1"/>
          </p:cNvSpPr>
          <p:nvPr>
            <p:ph type="body" sz="quarter" idx="14"/>
          </p:nvPr>
        </p:nvSpPr>
        <p:spPr>
          <a:xfrm>
            <a:off x="3477811" y="2528888"/>
            <a:ext cx="2287131" cy="396875"/>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19" name="Text Placeholder 11">
            <a:extLst>
              <a:ext uri="{FF2B5EF4-FFF2-40B4-BE49-F238E27FC236}">
                <a16:creationId xmlns:a16="http://schemas.microsoft.com/office/drawing/2014/main" id="{60AE2D80-69AD-0732-2E8C-E3210D5FB23C}"/>
              </a:ext>
            </a:extLst>
          </p:cNvPr>
          <p:cNvSpPr>
            <a:spLocks noGrp="1"/>
          </p:cNvSpPr>
          <p:nvPr>
            <p:ph type="body" sz="quarter" idx="15"/>
          </p:nvPr>
        </p:nvSpPr>
        <p:spPr>
          <a:xfrm>
            <a:off x="3477810" y="3032125"/>
            <a:ext cx="2287132" cy="2680251"/>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29" name="Text Placeholder 11">
            <a:extLst>
              <a:ext uri="{FF2B5EF4-FFF2-40B4-BE49-F238E27FC236}">
                <a16:creationId xmlns:a16="http://schemas.microsoft.com/office/drawing/2014/main" id="{09FF8A7E-BAF8-D813-5D91-7B6E69ADB35D}"/>
              </a:ext>
            </a:extLst>
          </p:cNvPr>
          <p:cNvSpPr>
            <a:spLocks noGrp="1"/>
          </p:cNvSpPr>
          <p:nvPr>
            <p:ph type="body" sz="quarter" idx="16"/>
          </p:nvPr>
        </p:nvSpPr>
        <p:spPr>
          <a:xfrm>
            <a:off x="6428453" y="2528888"/>
            <a:ext cx="2287131" cy="396875"/>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30" name="Text Placeholder 11">
            <a:extLst>
              <a:ext uri="{FF2B5EF4-FFF2-40B4-BE49-F238E27FC236}">
                <a16:creationId xmlns:a16="http://schemas.microsoft.com/office/drawing/2014/main" id="{735B5510-06E6-63C0-F21B-737DC624D1FA}"/>
              </a:ext>
            </a:extLst>
          </p:cNvPr>
          <p:cNvSpPr>
            <a:spLocks noGrp="1"/>
          </p:cNvSpPr>
          <p:nvPr>
            <p:ph type="body" sz="quarter" idx="17"/>
          </p:nvPr>
        </p:nvSpPr>
        <p:spPr>
          <a:xfrm>
            <a:off x="6428452" y="3032125"/>
            <a:ext cx="2287132" cy="2680251"/>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31" name="Text Placeholder 11">
            <a:extLst>
              <a:ext uri="{FF2B5EF4-FFF2-40B4-BE49-F238E27FC236}">
                <a16:creationId xmlns:a16="http://schemas.microsoft.com/office/drawing/2014/main" id="{705E9C9B-5EBF-46A9-F8B3-C93716F03701}"/>
              </a:ext>
            </a:extLst>
          </p:cNvPr>
          <p:cNvSpPr>
            <a:spLocks noGrp="1"/>
          </p:cNvSpPr>
          <p:nvPr>
            <p:ph type="body" sz="quarter" idx="18"/>
          </p:nvPr>
        </p:nvSpPr>
        <p:spPr>
          <a:xfrm>
            <a:off x="9388641" y="2528888"/>
            <a:ext cx="2287131" cy="396875"/>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32" name="Text Placeholder 11">
            <a:extLst>
              <a:ext uri="{FF2B5EF4-FFF2-40B4-BE49-F238E27FC236}">
                <a16:creationId xmlns:a16="http://schemas.microsoft.com/office/drawing/2014/main" id="{50D398AE-6870-EDDE-BD3E-747F9764C77E}"/>
              </a:ext>
            </a:extLst>
          </p:cNvPr>
          <p:cNvSpPr>
            <a:spLocks noGrp="1"/>
          </p:cNvSpPr>
          <p:nvPr>
            <p:ph type="body" sz="quarter" idx="19"/>
          </p:nvPr>
        </p:nvSpPr>
        <p:spPr>
          <a:xfrm>
            <a:off x="9388640" y="3032125"/>
            <a:ext cx="2287132" cy="2680251"/>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pic>
        <p:nvPicPr>
          <p:cNvPr id="33" name="Picture 32" descr="A blue and green logo">
            <a:extLst>
              <a:ext uri="{FF2B5EF4-FFF2-40B4-BE49-F238E27FC236}">
                <a16:creationId xmlns:a16="http://schemas.microsoft.com/office/drawing/2014/main" id="{D7D25455-719A-403C-3BA1-121E9418D6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34" name="Marcador de número de diapositiva 2">
            <a:extLst>
              <a:ext uri="{FF2B5EF4-FFF2-40B4-BE49-F238E27FC236}">
                <a16:creationId xmlns:a16="http://schemas.microsoft.com/office/drawing/2014/main" id="{2FED23D4-6B0D-EBF9-E58B-1F641C2DE07C}"/>
              </a:ext>
            </a:extLst>
          </p:cNvPr>
          <p:cNvSpPr>
            <a:spLocks noGrp="1"/>
          </p:cNvSpPr>
          <p:nvPr>
            <p:ph type="sldNum" sz="quarter" idx="2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36" name="Text Placeholder 2">
            <a:extLst>
              <a:ext uri="{FF2B5EF4-FFF2-40B4-BE49-F238E27FC236}">
                <a16:creationId xmlns:a16="http://schemas.microsoft.com/office/drawing/2014/main" id="{3664C994-7D92-6247-5F16-9B78CB60A237}"/>
              </a:ext>
            </a:extLst>
          </p:cNvPr>
          <p:cNvSpPr>
            <a:spLocks noGrp="1"/>
          </p:cNvSpPr>
          <p:nvPr>
            <p:ph type="body" idx="21"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26815667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7_Title Slide">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sp>
        <p:nvSpPr>
          <p:cNvPr id="23" name="Marcador de número de diapositiva 2">
            <a:extLst>
              <a:ext uri="{FF2B5EF4-FFF2-40B4-BE49-F238E27FC236}">
                <a16:creationId xmlns:a16="http://schemas.microsoft.com/office/drawing/2014/main" id="{35307117-8A38-4DEC-3DA3-5F49443E1C8C}"/>
              </a:ext>
            </a:extLst>
          </p:cNvPr>
          <p:cNvSpPr>
            <a:spLocks noGrp="1"/>
          </p:cNvSpPr>
          <p:nvPr>
            <p:ph type="sldNum" sz="quarter" idx="20"/>
          </p:nvPr>
        </p:nvSpPr>
        <p:spPr>
          <a:xfrm>
            <a:off x="11216646" y="6353716"/>
            <a:ext cx="545141" cy="365125"/>
          </a:xfrm>
          <a:prstGeom prst="rect">
            <a:avLst/>
          </a:prstGeom>
          <a:ln>
            <a:noFill/>
          </a:ln>
        </p:spPr>
        <p:txBody>
          <a:bodyPr anchor="ctr"/>
          <a:lstStyle>
            <a:lvl1pPr algn="l">
              <a:defRPr sz="1000" b="0" i="0">
                <a:solidFill>
                  <a:schemeClr val="bg1"/>
                </a:solidFill>
                <a:latin typeface="Ubuntu" panose="020B0504030602030204" pitchFamily="34" charset="0"/>
              </a:defRPr>
            </a:lvl1pPr>
          </a:lstStyle>
          <a:p>
            <a:fld id="{E7EBEDA2-51E6-554C-A63C-E820F6D0080D}" type="slidenum">
              <a:rPr lang="es-ES" smtClean="0"/>
              <a:pPr/>
              <a:t>‹#›</a:t>
            </a:fld>
            <a:endParaRPr lang="es-ES"/>
          </a:p>
        </p:txBody>
      </p:sp>
      <p:sp>
        <p:nvSpPr>
          <p:cNvPr id="25" name="Text Placeholder 2">
            <a:extLst>
              <a:ext uri="{FF2B5EF4-FFF2-40B4-BE49-F238E27FC236}">
                <a16:creationId xmlns:a16="http://schemas.microsoft.com/office/drawing/2014/main" id="{DA9AF787-4A0B-5451-F3C5-85649FE5DB1D}"/>
              </a:ext>
            </a:extLst>
          </p:cNvPr>
          <p:cNvSpPr>
            <a:spLocks noGrp="1"/>
          </p:cNvSpPr>
          <p:nvPr>
            <p:ph type="body" idx="21" hasCustomPrompt="1"/>
          </p:nvPr>
        </p:nvSpPr>
        <p:spPr>
          <a:xfrm>
            <a:off x="6698847" y="6353716"/>
            <a:ext cx="4304433" cy="365125"/>
          </a:xfrm>
          <a:prstGeom prst="rect">
            <a:avLst/>
          </a:prstGeom>
        </p:spPr>
        <p:txBody>
          <a:bodyPr anchor="ctr">
            <a:normAutofit/>
          </a:bodyPr>
          <a:lstStyle>
            <a:lvl1pPr marL="0" indent="0" algn="r">
              <a:buNone/>
              <a:defRPr sz="1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pic>
        <p:nvPicPr>
          <p:cNvPr id="26" name="Picture 25" descr="A black background with white text&#10;&#10;Description automatically generated">
            <a:extLst>
              <a:ext uri="{FF2B5EF4-FFF2-40B4-BE49-F238E27FC236}">
                <a16:creationId xmlns:a16="http://schemas.microsoft.com/office/drawing/2014/main" id="{6FD640BC-3612-91CF-913E-0767D71AF0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85" y="6258723"/>
            <a:ext cx="1103678" cy="568800"/>
          </a:xfrm>
          <a:prstGeom prst="rect">
            <a:avLst/>
          </a:prstGeom>
        </p:spPr>
      </p:pic>
      <p:sp>
        <p:nvSpPr>
          <p:cNvPr id="2" name="Title 1">
            <a:extLst>
              <a:ext uri="{FF2B5EF4-FFF2-40B4-BE49-F238E27FC236}">
                <a16:creationId xmlns:a16="http://schemas.microsoft.com/office/drawing/2014/main" id="{84C95E57-EAFF-BC3A-AC03-AFFAADDBCBD0}"/>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bg1"/>
                </a:solidFill>
                <a:latin typeface="Ubuntu" panose="020B0504030602030204" pitchFamily="34" charset="0"/>
              </a:defRPr>
            </a:lvl1pPr>
          </a:lstStyle>
          <a:p>
            <a:r>
              <a:rPr lang="en-US"/>
              <a:t>Click to edit Master title style</a:t>
            </a:r>
            <a:endParaRPr lang="en-GB"/>
          </a:p>
        </p:txBody>
      </p:sp>
      <p:sp>
        <p:nvSpPr>
          <p:cNvPr id="3" name="Text Placeholder 4">
            <a:extLst>
              <a:ext uri="{FF2B5EF4-FFF2-40B4-BE49-F238E27FC236}">
                <a16:creationId xmlns:a16="http://schemas.microsoft.com/office/drawing/2014/main" id="{09948D3D-22C2-D668-99D5-5CB2E74C32E8}"/>
              </a:ext>
            </a:extLst>
          </p:cNvPr>
          <p:cNvSpPr>
            <a:spLocks noGrp="1"/>
          </p:cNvSpPr>
          <p:nvPr>
            <p:ph type="body" sz="quarter" idx="13" hasCustomPrompt="1"/>
          </p:nvPr>
        </p:nvSpPr>
        <p:spPr>
          <a:xfrm>
            <a:off x="427038" y="860815"/>
            <a:ext cx="11334750" cy="414337"/>
          </a:xfrm>
          <a:prstGeom prst="rect">
            <a:avLst/>
          </a:prstGeom>
        </p:spPr>
        <p:txBody>
          <a:bodyPr anchor="ctr">
            <a:noAutofit/>
          </a:bodyPr>
          <a:lstStyle>
            <a:lvl1pPr marL="0" indent="0">
              <a:buNone/>
              <a:defRPr sz="1600" b="1">
                <a:solidFill>
                  <a:schemeClr val="bg1"/>
                </a:solidFill>
                <a:latin typeface="Ubuntu" panose="020B0504030602030204" pitchFamily="34" charset="0"/>
              </a:defRPr>
            </a:lvl1pPr>
          </a:lstStyle>
          <a:p>
            <a:pPr lvl="0"/>
            <a:r>
              <a:rPr lang="en-GB"/>
              <a:t>Insert Subheading</a:t>
            </a:r>
          </a:p>
        </p:txBody>
      </p:sp>
      <p:sp>
        <p:nvSpPr>
          <p:cNvPr id="4" name="Rectangle: Rounded Corners 3">
            <a:extLst>
              <a:ext uri="{FF2B5EF4-FFF2-40B4-BE49-F238E27FC236}">
                <a16:creationId xmlns:a16="http://schemas.microsoft.com/office/drawing/2014/main" id="{F635C54A-7A0A-3409-E2BC-7C85A9B44741}"/>
              </a:ext>
            </a:extLst>
          </p:cNvPr>
          <p:cNvSpPr/>
          <p:nvPr userDrawn="1"/>
        </p:nvSpPr>
        <p:spPr>
          <a:xfrm>
            <a:off x="379149" y="1714126"/>
            <a:ext cx="3590686" cy="1798516"/>
          </a:xfrm>
          <a:prstGeom prst="roundRect">
            <a:avLst/>
          </a:prstGeom>
          <a:solidFill>
            <a:schemeClr val="bg2">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AF6D296F-B27F-90DE-E45E-DE5A125D5F4C}"/>
              </a:ext>
            </a:extLst>
          </p:cNvPr>
          <p:cNvSpPr/>
          <p:nvPr userDrawn="1"/>
        </p:nvSpPr>
        <p:spPr>
          <a:xfrm>
            <a:off x="379148" y="3743647"/>
            <a:ext cx="3590686" cy="1798516"/>
          </a:xfrm>
          <a:prstGeom prst="roundRect">
            <a:avLst/>
          </a:prstGeom>
          <a:solidFill>
            <a:schemeClr val="bg2">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B2CC90C7-805A-1834-79A5-535E63967992}"/>
              </a:ext>
            </a:extLst>
          </p:cNvPr>
          <p:cNvSpPr/>
          <p:nvPr userDrawn="1"/>
        </p:nvSpPr>
        <p:spPr>
          <a:xfrm>
            <a:off x="4189149" y="1714126"/>
            <a:ext cx="3590686" cy="1798516"/>
          </a:xfrm>
          <a:prstGeom prst="roundRect">
            <a:avLst/>
          </a:prstGeom>
          <a:solidFill>
            <a:schemeClr val="bg2">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9A5C68A4-E6A2-5C6C-CE4F-14A13DA98E13}"/>
              </a:ext>
            </a:extLst>
          </p:cNvPr>
          <p:cNvSpPr/>
          <p:nvPr userDrawn="1"/>
        </p:nvSpPr>
        <p:spPr>
          <a:xfrm>
            <a:off x="4189148" y="3743647"/>
            <a:ext cx="3590686" cy="1798516"/>
          </a:xfrm>
          <a:prstGeom prst="roundRect">
            <a:avLst/>
          </a:prstGeom>
          <a:solidFill>
            <a:schemeClr val="bg2">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B9632593-47C3-0544-B30C-18E82881C061}"/>
              </a:ext>
            </a:extLst>
          </p:cNvPr>
          <p:cNvSpPr/>
          <p:nvPr userDrawn="1"/>
        </p:nvSpPr>
        <p:spPr>
          <a:xfrm>
            <a:off x="7999148" y="1714126"/>
            <a:ext cx="3590686" cy="1798516"/>
          </a:xfrm>
          <a:prstGeom prst="roundRect">
            <a:avLst/>
          </a:prstGeom>
          <a:solidFill>
            <a:schemeClr val="bg2">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07A69009-651D-7CEC-359B-84754C5B760F}"/>
              </a:ext>
            </a:extLst>
          </p:cNvPr>
          <p:cNvSpPr/>
          <p:nvPr userDrawn="1"/>
        </p:nvSpPr>
        <p:spPr>
          <a:xfrm>
            <a:off x="7999147" y="3743647"/>
            <a:ext cx="3590686" cy="1798516"/>
          </a:xfrm>
          <a:prstGeom prst="roundRect">
            <a:avLst/>
          </a:prstGeom>
          <a:solidFill>
            <a:schemeClr val="bg2">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 Placeholder 11">
            <a:extLst>
              <a:ext uri="{FF2B5EF4-FFF2-40B4-BE49-F238E27FC236}">
                <a16:creationId xmlns:a16="http://schemas.microsoft.com/office/drawing/2014/main" id="{D2354E5B-5D52-C125-DFCC-19379BEF630B}"/>
              </a:ext>
            </a:extLst>
          </p:cNvPr>
          <p:cNvSpPr>
            <a:spLocks noGrp="1"/>
          </p:cNvSpPr>
          <p:nvPr>
            <p:ph type="body" sz="quarter" idx="11"/>
          </p:nvPr>
        </p:nvSpPr>
        <p:spPr>
          <a:xfrm>
            <a:off x="648794" y="1858240"/>
            <a:ext cx="2287131" cy="272232"/>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39" name="Text Placeholder 11">
            <a:extLst>
              <a:ext uri="{FF2B5EF4-FFF2-40B4-BE49-F238E27FC236}">
                <a16:creationId xmlns:a16="http://schemas.microsoft.com/office/drawing/2014/main" id="{B10AC9F9-4677-5106-C868-3D9B7619E765}"/>
              </a:ext>
            </a:extLst>
          </p:cNvPr>
          <p:cNvSpPr>
            <a:spLocks noGrp="1"/>
          </p:cNvSpPr>
          <p:nvPr>
            <p:ph type="body" sz="quarter" idx="12"/>
          </p:nvPr>
        </p:nvSpPr>
        <p:spPr>
          <a:xfrm>
            <a:off x="636761" y="2208756"/>
            <a:ext cx="3165218" cy="1111959"/>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40" name="Text Placeholder 11">
            <a:extLst>
              <a:ext uri="{FF2B5EF4-FFF2-40B4-BE49-F238E27FC236}">
                <a16:creationId xmlns:a16="http://schemas.microsoft.com/office/drawing/2014/main" id="{BBCC2B9B-5E0C-DCA8-C046-3CD7F2C245C8}"/>
              </a:ext>
            </a:extLst>
          </p:cNvPr>
          <p:cNvSpPr>
            <a:spLocks noGrp="1"/>
          </p:cNvSpPr>
          <p:nvPr>
            <p:ph type="body" sz="quarter" idx="22"/>
          </p:nvPr>
        </p:nvSpPr>
        <p:spPr>
          <a:xfrm>
            <a:off x="4422700" y="1858240"/>
            <a:ext cx="2287131" cy="272232"/>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41" name="Text Placeholder 11">
            <a:extLst>
              <a:ext uri="{FF2B5EF4-FFF2-40B4-BE49-F238E27FC236}">
                <a16:creationId xmlns:a16="http://schemas.microsoft.com/office/drawing/2014/main" id="{7A33D0B5-29AB-C0FA-51E4-E21C833C8452}"/>
              </a:ext>
            </a:extLst>
          </p:cNvPr>
          <p:cNvSpPr>
            <a:spLocks noGrp="1"/>
          </p:cNvSpPr>
          <p:nvPr>
            <p:ph type="body" sz="quarter" idx="23"/>
          </p:nvPr>
        </p:nvSpPr>
        <p:spPr>
          <a:xfrm>
            <a:off x="4410667" y="2208756"/>
            <a:ext cx="3165218" cy="1111959"/>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42" name="Text Placeholder 11">
            <a:extLst>
              <a:ext uri="{FF2B5EF4-FFF2-40B4-BE49-F238E27FC236}">
                <a16:creationId xmlns:a16="http://schemas.microsoft.com/office/drawing/2014/main" id="{98459622-87E8-9E8A-971D-5A063D3F88FE}"/>
              </a:ext>
            </a:extLst>
          </p:cNvPr>
          <p:cNvSpPr>
            <a:spLocks noGrp="1"/>
          </p:cNvSpPr>
          <p:nvPr>
            <p:ph type="body" sz="quarter" idx="24"/>
          </p:nvPr>
        </p:nvSpPr>
        <p:spPr>
          <a:xfrm>
            <a:off x="629902" y="3890718"/>
            <a:ext cx="2287131" cy="272232"/>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43" name="Text Placeholder 11">
            <a:extLst>
              <a:ext uri="{FF2B5EF4-FFF2-40B4-BE49-F238E27FC236}">
                <a16:creationId xmlns:a16="http://schemas.microsoft.com/office/drawing/2014/main" id="{1E14A2AB-9FD2-EDDC-FC74-7D6F13B0898A}"/>
              </a:ext>
            </a:extLst>
          </p:cNvPr>
          <p:cNvSpPr>
            <a:spLocks noGrp="1"/>
          </p:cNvSpPr>
          <p:nvPr>
            <p:ph type="body" sz="quarter" idx="25"/>
          </p:nvPr>
        </p:nvSpPr>
        <p:spPr>
          <a:xfrm>
            <a:off x="617869" y="4241234"/>
            <a:ext cx="3165218" cy="1111959"/>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44" name="Text Placeholder 11">
            <a:extLst>
              <a:ext uri="{FF2B5EF4-FFF2-40B4-BE49-F238E27FC236}">
                <a16:creationId xmlns:a16="http://schemas.microsoft.com/office/drawing/2014/main" id="{2F8C05AD-0AFE-24BD-192B-AEC54A6619E5}"/>
              </a:ext>
            </a:extLst>
          </p:cNvPr>
          <p:cNvSpPr>
            <a:spLocks noGrp="1"/>
          </p:cNvSpPr>
          <p:nvPr>
            <p:ph type="body" sz="quarter" idx="26"/>
          </p:nvPr>
        </p:nvSpPr>
        <p:spPr>
          <a:xfrm>
            <a:off x="4422700" y="3903395"/>
            <a:ext cx="2287131" cy="272232"/>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45" name="Text Placeholder 11">
            <a:extLst>
              <a:ext uri="{FF2B5EF4-FFF2-40B4-BE49-F238E27FC236}">
                <a16:creationId xmlns:a16="http://schemas.microsoft.com/office/drawing/2014/main" id="{D1FD7A3D-E484-CE83-BFC3-9696F9CF0174}"/>
              </a:ext>
            </a:extLst>
          </p:cNvPr>
          <p:cNvSpPr>
            <a:spLocks noGrp="1"/>
          </p:cNvSpPr>
          <p:nvPr>
            <p:ph type="body" sz="quarter" idx="27"/>
          </p:nvPr>
        </p:nvSpPr>
        <p:spPr>
          <a:xfrm>
            <a:off x="4410667" y="4253911"/>
            <a:ext cx="3165218" cy="1111959"/>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46" name="Text Placeholder 11">
            <a:extLst>
              <a:ext uri="{FF2B5EF4-FFF2-40B4-BE49-F238E27FC236}">
                <a16:creationId xmlns:a16="http://schemas.microsoft.com/office/drawing/2014/main" id="{821C7EED-2C5C-D6B1-5673-375E0D06E7B4}"/>
              </a:ext>
            </a:extLst>
          </p:cNvPr>
          <p:cNvSpPr>
            <a:spLocks noGrp="1"/>
          </p:cNvSpPr>
          <p:nvPr>
            <p:ph type="body" sz="quarter" idx="28"/>
          </p:nvPr>
        </p:nvSpPr>
        <p:spPr>
          <a:xfrm>
            <a:off x="8212647" y="1883187"/>
            <a:ext cx="2287131" cy="272232"/>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47" name="Text Placeholder 11">
            <a:extLst>
              <a:ext uri="{FF2B5EF4-FFF2-40B4-BE49-F238E27FC236}">
                <a16:creationId xmlns:a16="http://schemas.microsoft.com/office/drawing/2014/main" id="{92433058-4802-598F-F61F-0767DDA05AE7}"/>
              </a:ext>
            </a:extLst>
          </p:cNvPr>
          <p:cNvSpPr>
            <a:spLocks noGrp="1"/>
          </p:cNvSpPr>
          <p:nvPr>
            <p:ph type="body" sz="quarter" idx="29"/>
          </p:nvPr>
        </p:nvSpPr>
        <p:spPr>
          <a:xfrm>
            <a:off x="8200614" y="2233703"/>
            <a:ext cx="3165218" cy="1111959"/>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48" name="Text Placeholder 11">
            <a:extLst>
              <a:ext uri="{FF2B5EF4-FFF2-40B4-BE49-F238E27FC236}">
                <a16:creationId xmlns:a16="http://schemas.microsoft.com/office/drawing/2014/main" id="{ACEE0F7E-8145-901A-8D23-BD5B7C89BECF}"/>
              </a:ext>
            </a:extLst>
          </p:cNvPr>
          <p:cNvSpPr>
            <a:spLocks noGrp="1"/>
          </p:cNvSpPr>
          <p:nvPr>
            <p:ph type="body" sz="quarter" idx="30"/>
          </p:nvPr>
        </p:nvSpPr>
        <p:spPr>
          <a:xfrm>
            <a:off x="8231438" y="3903395"/>
            <a:ext cx="2287131" cy="272232"/>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49" name="Text Placeholder 11">
            <a:extLst>
              <a:ext uri="{FF2B5EF4-FFF2-40B4-BE49-F238E27FC236}">
                <a16:creationId xmlns:a16="http://schemas.microsoft.com/office/drawing/2014/main" id="{3C6877F5-66DB-C0CF-4450-7D073D42CC31}"/>
              </a:ext>
            </a:extLst>
          </p:cNvPr>
          <p:cNvSpPr>
            <a:spLocks noGrp="1"/>
          </p:cNvSpPr>
          <p:nvPr>
            <p:ph type="body" sz="quarter" idx="31"/>
          </p:nvPr>
        </p:nvSpPr>
        <p:spPr>
          <a:xfrm>
            <a:off x="8219405" y="4253911"/>
            <a:ext cx="3165218" cy="1111959"/>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Tree>
    <p:extLst>
      <p:ext uri="{BB962C8B-B14F-4D97-AF65-F5344CB8AC3E}">
        <p14:creationId xmlns:p14="http://schemas.microsoft.com/office/powerpoint/2010/main" val="2635905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8_Title Slide">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sp>
        <p:nvSpPr>
          <p:cNvPr id="23" name="Marcador de número de diapositiva 2">
            <a:extLst>
              <a:ext uri="{FF2B5EF4-FFF2-40B4-BE49-F238E27FC236}">
                <a16:creationId xmlns:a16="http://schemas.microsoft.com/office/drawing/2014/main" id="{35307117-8A38-4DEC-3DA3-5F49443E1C8C}"/>
              </a:ext>
            </a:extLst>
          </p:cNvPr>
          <p:cNvSpPr>
            <a:spLocks noGrp="1"/>
          </p:cNvSpPr>
          <p:nvPr>
            <p:ph type="sldNum" sz="quarter" idx="20"/>
          </p:nvPr>
        </p:nvSpPr>
        <p:spPr>
          <a:xfrm>
            <a:off x="11216646" y="6353716"/>
            <a:ext cx="545141" cy="365125"/>
          </a:xfrm>
          <a:prstGeom prst="rect">
            <a:avLst/>
          </a:prstGeom>
          <a:ln>
            <a:noFill/>
          </a:ln>
        </p:spPr>
        <p:txBody>
          <a:bodyPr anchor="ctr"/>
          <a:lstStyle>
            <a:lvl1pPr algn="l">
              <a:defRPr sz="1000" b="0" i="0">
                <a:solidFill>
                  <a:schemeClr val="bg1"/>
                </a:solidFill>
                <a:latin typeface="Ubuntu" panose="020B0504030602030204" pitchFamily="34" charset="0"/>
              </a:defRPr>
            </a:lvl1pPr>
          </a:lstStyle>
          <a:p>
            <a:fld id="{E7EBEDA2-51E6-554C-A63C-E820F6D0080D}" type="slidenum">
              <a:rPr lang="es-ES" smtClean="0"/>
              <a:pPr/>
              <a:t>‹#›</a:t>
            </a:fld>
            <a:endParaRPr lang="es-ES"/>
          </a:p>
        </p:txBody>
      </p:sp>
      <p:sp>
        <p:nvSpPr>
          <p:cNvPr id="25" name="Text Placeholder 2">
            <a:extLst>
              <a:ext uri="{FF2B5EF4-FFF2-40B4-BE49-F238E27FC236}">
                <a16:creationId xmlns:a16="http://schemas.microsoft.com/office/drawing/2014/main" id="{DA9AF787-4A0B-5451-F3C5-85649FE5DB1D}"/>
              </a:ext>
            </a:extLst>
          </p:cNvPr>
          <p:cNvSpPr>
            <a:spLocks noGrp="1"/>
          </p:cNvSpPr>
          <p:nvPr>
            <p:ph type="body" idx="21" hasCustomPrompt="1"/>
          </p:nvPr>
        </p:nvSpPr>
        <p:spPr>
          <a:xfrm>
            <a:off x="6698847" y="6353716"/>
            <a:ext cx="4304433" cy="365125"/>
          </a:xfrm>
          <a:prstGeom prst="rect">
            <a:avLst/>
          </a:prstGeom>
        </p:spPr>
        <p:txBody>
          <a:bodyPr anchor="ctr">
            <a:normAutofit/>
          </a:bodyPr>
          <a:lstStyle>
            <a:lvl1pPr marL="0" indent="0" algn="r">
              <a:buNone/>
              <a:defRPr sz="1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pic>
        <p:nvPicPr>
          <p:cNvPr id="26" name="Picture 25" descr="A black background with white text&#10;&#10;Description automatically generated">
            <a:extLst>
              <a:ext uri="{FF2B5EF4-FFF2-40B4-BE49-F238E27FC236}">
                <a16:creationId xmlns:a16="http://schemas.microsoft.com/office/drawing/2014/main" id="{6FD640BC-3612-91CF-913E-0767D71AF0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85" y="6258723"/>
            <a:ext cx="1103678" cy="568800"/>
          </a:xfrm>
          <a:prstGeom prst="rect">
            <a:avLst/>
          </a:prstGeom>
        </p:spPr>
      </p:pic>
      <p:sp>
        <p:nvSpPr>
          <p:cNvPr id="2" name="Title 1">
            <a:extLst>
              <a:ext uri="{FF2B5EF4-FFF2-40B4-BE49-F238E27FC236}">
                <a16:creationId xmlns:a16="http://schemas.microsoft.com/office/drawing/2014/main" id="{84C95E57-EAFF-BC3A-AC03-AFFAADDBCBD0}"/>
              </a:ext>
            </a:extLst>
          </p:cNvPr>
          <p:cNvSpPr>
            <a:spLocks noGrp="1"/>
          </p:cNvSpPr>
          <p:nvPr>
            <p:ph type="title"/>
          </p:nvPr>
        </p:nvSpPr>
        <p:spPr>
          <a:xfrm>
            <a:off x="427588" y="216769"/>
            <a:ext cx="11334484" cy="539689"/>
          </a:xfrm>
          <a:prstGeom prst="rect">
            <a:avLst/>
          </a:prstGeom>
        </p:spPr>
        <p:txBody>
          <a:bodyPr anchor="b">
            <a:normAutofit/>
          </a:bodyPr>
          <a:lstStyle>
            <a:lvl1pPr>
              <a:defRPr sz="3000" b="1">
                <a:solidFill>
                  <a:schemeClr val="bg1"/>
                </a:solidFill>
                <a:latin typeface="Ubuntu" panose="020B0504030602030204" pitchFamily="34" charset="0"/>
              </a:defRPr>
            </a:lvl1pPr>
          </a:lstStyle>
          <a:p>
            <a:r>
              <a:rPr lang="en-US"/>
              <a:t>Click to edit Master title style</a:t>
            </a:r>
            <a:endParaRPr lang="en-GB"/>
          </a:p>
        </p:txBody>
      </p:sp>
      <p:sp>
        <p:nvSpPr>
          <p:cNvPr id="3" name="Text Placeholder 4">
            <a:extLst>
              <a:ext uri="{FF2B5EF4-FFF2-40B4-BE49-F238E27FC236}">
                <a16:creationId xmlns:a16="http://schemas.microsoft.com/office/drawing/2014/main" id="{09948D3D-22C2-D668-99D5-5CB2E74C32E8}"/>
              </a:ext>
            </a:extLst>
          </p:cNvPr>
          <p:cNvSpPr>
            <a:spLocks noGrp="1"/>
          </p:cNvSpPr>
          <p:nvPr>
            <p:ph type="body" sz="quarter" idx="13" hasCustomPrompt="1"/>
          </p:nvPr>
        </p:nvSpPr>
        <p:spPr>
          <a:xfrm>
            <a:off x="427038" y="860815"/>
            <a:ext cx="11334750" cy="414337"/>
          </a:xfrm>
          <a:prstGeom prst="rect">
            <a:avLst/>
          </a:prstGeom>
        </p:spPr>
        <p:txBody>
          <a:bodyPr anchor="ctr">
            <a:noAutofit/>
          </a:bodyPr>
          <a:lstStyle>
            <a:lvl1pPr marL="0" indent="0">
              <a:buNone/>
              <a:defRPr sz="1600" b="1">
                <a:solidFill>
                  <a:schemeClr val="bg1"/>
                </a:solidFill>
                <a:latin typeface="Ubuntu" panose="020B0504030602030204" pitchFamily="34" charset="0"/>
              </a:defRPr>
            </a:lvl1pPr>
          </a:lstStyle>
          <a:p>
            <a:pPr lvl="0"/>
            <a:r>
              <a:rPr lang="en-GB"/>
              <a:t>Insert Subheading</a:t>
            </a:r>
          </a:p>
        </p:txBody>
      </p:sp>
      <p:sp>
        <p:nvSpPr>
          <p:cNvPr id="11" name="Text Placeholder 11">
            <a:extLst>
              <a:ext uri="{FF2B5EF4-FFF2-40B4-BE49-F238E27FC236}">
                <a16:creationId xmlns:a16="http://schemas.microsoft.com/office/drawing/2014/main" id="{34CF3DA9-55D3-C506-6145-3023CF97E8E9}"/>
              </a:ext>
            </a:extLst>
          </p:cNvPr>
          <p:cNvSpPr>
            <a:spLocks noGrp="1"/>
          </p:cNvSpPr>
          <p:nvPr>
            <p:ph type="body" sz="quarter" idx="11"/>
          </p:nvPr>
        </p:nvSpPr>
        <p:spPr>
          <a:xfrm>
            <a:off x="632968" y="3274529"/>
            <a:ext cx="2287131" cy="272232"/>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12" name="Text Placeholder 11">
            <a:extLst>
              <a:ext uri="{FF2B5EF4-FFF2-40B4-BE49-F238E27FC236}">
                <a16:creationId xmlns:a16="http://schemas.microsoft.com/office/drawing/2014/main" id="{FC004FF1-0C52-3D31-64CA-7E588180889C}"/>
              </a:ext>
            </a:extLst>
          </p:cNvPr>
          <p:cNvSpPr>
            <a:spLocks noGrp="1"/>
          </p:cNvSpPr>
          <p:nvPr>
            <p:ph type="body" sz="quarter" idx="12"/>
          </p:nvPr>
        </p:nvSpPr>
        <p:spPr>
          <a:xfrm>
            <a:off x="620935" y="3625045"/>
            <a:ext cx="3165218" cy="1740611"/>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13" name="Text Placeholder 11">
            <a:extLst>
              <a:ext uri="{FF2B5EF4-FFF2-40B4-BE49-F238E27FC236}">
                <a16:creationId xmlns:a16="http://schemas.microsoft.com/office/drawing/2014/main" id="{80CC3329-EF45-4E71-166F-45CD75A7EF36}"/>
              </a:ext>
            </a:extLst>
          </p:cNvPr>
          <p:cNvSpPr>
            <a:spLocks noGrp="1"/>
          </p:cNvSpPr>
          <p:nvPr>
            <p:ph type="body" sz="quarter" idx="22"/>
          </p:nvPr>
        </p:nvSpPr>
        <p:spPr>
          <a:xfrm>
            <a:off x="4525424" y="3274529"/>
            <a:ext cx="2287131" cy="272232"/>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14" name="Text Placeholder 11">
            <a:extLst>
              <a:ext uri="{FF2B5EF4-FFF2-40B4-BE49-F238E27FC236}">
                <a16:creationId xmlns:a16="http://schemas.microsoft.com/office/drawing/2014/main" id="{EB81951A-CBE8-E8D4-99EE-A9ECF7AE017A}"/>
              </a:ext>
            </a:extLst>
          </p:cNvPr>
          <p:cNvSpPr>
            <a:spLocks noGrp="1"/>
          </p:cNvSpPr>
          <p:nvPr>
            <p:ph type="body" sz="quarter" idx="23"/>
          </p:nvPr>
        </p:nvSpPr>
        <p:spPr>
          <a:xfrm>
            <a:off x="4513391" y="3625045"/>
            <a:ext cx="3165218" cy="1740611"/>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15" name="Text Placeholder 11">
            <a:extLst>
              <a:ext uri="{FF2B5EF4-FFF2-40B4-BE49-F238E27FC236}">
                <a16:creationId xmlns:a16="http://schemas.microsoft.com/office/drawing/2014/main" id="{07DBAB48-954B-63E4-4A3B-F18F2E5448F0}"/>
              </a:ext>
            </a:extLst>
          </p:cNvPr>
          <p:cNvSpPr>
            <a:spLocks noGrp="1"/>
          </p:cNvSpPr>
          <p:nvPr>
            <p:ph type="body" sz="quarter" idx="24"/>
          </p:nvPr>
        </p:nvSpPr>
        <p:spPr>
          <a:xfrm>
            <a:off x="8417880" y="3274529"/>
            <a:ext cx="2287131" cy="272232"/>
          </a:xfrm>
          <a:prstGeom prst="rect">
            <a:avLst/>
          </a:prstGeom>
        </p:spPr>
        <p:txBody>
          <a:bodyPr/>
          <a:lstStyle>
            <a:lvl1pPr marL="0" indent="0">
              <a:buNone/>
              <a:defRPr sz="1600" b="1">
                <a:solidFill>
                  <a:schemeClr val="bg1"/>
                </a:solidFill>
              </a:defRPr>
            </a:lvl1pPr>
          </a:lstStyle>
          <a:p>
            <a:pPr lvl="0"/>
            <a:r>
              <a:rPr lang="en-US" dirty="0"/>
              <a:t>Click to edit Master</a:t>
            </a:r>
            <a:endParaRPr lang="en-GB" dirty="0"/>
          </a:p>
        </p:txBody>
      </p:sp>
      <p:sp>
        <p:nvSpPr>
          <p:cNvPr id="16" name="Text Placeholder 11">
            <a:extLst>
              <a:ext uri="{FF2B5EF4-FFF2-40B4-BE49-F238E27FC236}">
                <a16:creationId xmlns:a16="http://schemas.microsoft.com/office/drawing/2014/main" id="{71EFACB0-C0F5-E56D-77A3-06336990E1E7}"/>
              </a:ext>
            </a:extLst>
          </p:cNvPr>
          <p:cNvSpPr>
            <a:spLocks noGrp="1"/>
          </p:cNvSpPr>
          <p:nvPr>
            <p:ph type="body" sz="quarter" idx="25"/>
          </p:nvPr>
        </p:nvSpPr>
        <p:spPr>
          <a:xfrm>
            <a:off x="8405847" y="3625045"/>
            <a:ext cx="3165218" cy="1740611"/>
          </a:xfrm>
          <a:prstGeom prst="rect">
            <a:avLst/>
          </a:prstGeom>
        </p:spPr>
        <p:txBody>
          <a:bodyPr/>
          <a:lstStyle>
            <a:lvl1pPr marL="0" indent="0">
              <a:buNone/>
              <a:defRPr sz="1200" b="0">
                <a:solidFill>
                  <a:schemeClr val="bg1"/>
                </a:solidFill>
              </a:defRPr>
            </a:lvl1pPr>
          </a:lstStyle>
          <a:p>
            <a:pPr lvl="0"/>
            <a:r>
              <a:rPr lang="en-US" dirty="0"/>
              <a:t>Click to edit Master</a:t>
            </a:r>
            <a:endParaRPr lang="en-GB" dirty="0"/>
          </a:p>
        </p:txBody>
      </p:sp>
      <p:sp>
        <p:nvSpPr>
          <p:cNvPr id="17" name="Content Placeholder 19">
            <a:extLst>
              <a:ext uri="{FF2B5EF4-FFF2-40B4-BE49-F238E27FC236}">
                <a16:creationId xmlns:a16="http://schemas.microsoft.com/office/drawing/2014/main" id="{9260BA68-F3DF-11F9-E908-E4E911AAD5FF}"/>
              </a:ext>
            </a:extLst>
          </p:cNvPr>
          <p:cNvSpPr>
            <a:spLocks noGrp="1"/>
          </p:cNvSpPr>
          <p:nvPr>
            <p:ph sz="quarter" idx="17" hasCustomPrompt="1"/>
          </p:nvPr>
        </p:nvSpPr>
        <p:spPr>
          <a:xfrm>
            <a:off x="632968" y="2103938"/>
            <a:ext cx="709612" cy="900112"/>
          </a:xfrm>
          <a:prstGeom prst="rect">
            <a:avLst/>
          </a:prstGeom>
        </p:spPr>
        <p:txBody>
          <a:bodyPr/>
          <a:lstStyle>
            <a:lvl1pPr marL="0" indent="0">
              <a:buNone/>
              <a:defRPr sz="1200" b="1">
                <a:solidFill>
                  <a:schemeClr val="bg1"/>
                </a:solidFill>
              </a:defRPr>
            </a:lvl1pPr>
            <a:lvl2pPr>
              <a:defRPr sz="900"/>
            </a:lvl2pPr>
            <a:lvl3pPr>
              <a:defRPr sz="900"/>
            </a:lvl3pPr>
            <a:lvl4pPr>
              <a:defRPr sz="900"/>
            </a:lvl4pPr>
            <a:lvl5pPr>
              <a:defRPr sz="900"/>
            </a:lvl5pPr>
          </a:lstStyle>
          <a:p>
            <a:pPr lvl="0"/>
            <a:r>
              <a:rPr lang="en-GB" dirty="0"/>
              <a:t>Insert Icon</a:t>
            </a:r>
          </a:p>
        </p:txBody>
      </p:sp>
      <p:sp>
        <p:nvSpPr>
          <p:cNvPr id="18" name="Content Placeholder 19">
            <a:extLst>
              <a:ext uri="{FF2B5EF4-FFF2-40B4-BE49-F238E27FC236}">
                <a16:creationId xmlns:a16="http://schemas.microsoft.com/office/drawing/2014/main" id="{1550A375-0565-75A7-D614-6BC9EFD78D86}"/>
              </a:ext>
            </a:extLst>
          </p:cNvPr>
          <p:cNvSpPr>
            <a:spLocks noGrp="1"/>
          </p:cNvSpPr>
          <p:nvPr>
            <p:ph sz="quarter" idx="26" hasCustomPrompt="1"/>
          </p:nvPr>
        </p:nvSpPr>
        <p:spPr>
          <a:xfrm>
            <a:off x="4525424" y="2103938"/>
            <a:ext cx="709612" cy="900112"/>
          </a:xfrm>
          <a:prstGeom prst="rect">
            <a:avLst/>
          </a:prstGeom>
        </p:spPr>
        <p:txBody>
          <a:bodyPr/>
          <a:lstStyle>
            <a:lvl1pPr marL="0" indent="0">
              <a:buNone/>
              <a:defRPr sz="1200" b="1">
                <a:solidFill>
                  <a:schemeClr val="bg1"/>
                </a:solidFill>
              </a:defRPr>
            </a:lvl1pPr>
            <a:lvl2pPr>
              <a:defRPr sz="900"/>
            </a:lvl2pPr>
            <a:lvl3pPr>
              <a:defRPr sz="900"/>
            </a:lvl3pPr>
            <a:lvl4pPr>
              <a:defRPr sz="900"/>
            </a:lvl4pPr>
            <a:lvl5pPr>
              <a:defRPr sz="900"/>
            </a:lvl5pPr>
          </a:lstStyle>
          <a:p>
            <a:pPr lvl="0"/>
            <a:r>
              <a:rPr lang="en-GB" dirty="0"/>
              <a:t>Insert Icon</a:t>
            </a:r>
          </a:p>
        </p:txBody>
      </p:sp>
      <p:sp>
        <p:nvSpPr>
          <p:cNvPr id="19" name="Content Placeholder 19">
            <a:extLst>
              <a:ext uri="{FF2B5EF4-FFF2-40B4-BE49-F238E27FC236}">
                <a16:creationId xmlns:a16="http://schemas.microsoft.com/office/drawing/2014/main" id="{56EDADED-C0D7-E64E-632C-24CF95B087D9}"/>
              </a:ext>
            </a:extLst>
          </p:cNvPr>
          <p:cNvSpPr>
            <a:spLocks noGrp="1"/>
          </p:cNvSpPr>
          <p:nvPr>
            <p:ph sz="quarter" idx="27" hasCustomPrompt="1"/>
          </p:nvPr>
        </p:nvSpPr>
        <p:spPr>
          <a:xfrm>
            <a:off x="8405847" y="2103938"/>
            <a:ext cx="709612" cy="900112"/>
          </a:xfrm>
          <a:prstGeom prst="rect">
            <a:avLst/>
          </a:prstGeom>
        </p:spPr>
        <p:txBody>
          <a:bodyPr/>
          <a:lstStyle>
            <a:lvl1pPr marL="0" indent="0">
              <a:buNone/>
              <a:defRPr sz="1200" b="1">
                <a:solidFill>
                  <a:schemeClr val="bg1"/>
                </a:solidFill>
              </a:defRPr>
            </a:lvl1pPr>
            <a:lvl2pPr>
              <a:defRPr sz="900"/>
            </a:lvl2pPr>
            <a:lvl3pPr>
              <a:defRPr sz="900"/>
            </a:lvl3pPr>
            <a:lvl4pPr>
              <a:defRPr sz="900"/>
            </a:lvl4pPr>
            <a:lvl5pPr>
              <a:defRPr sz="900"/>
            </a:lvl5pPr>
          </a:lstStyle>
          <a:p>
            <a:pPr lvl="0"/>
            <a:r>
              <a:rPr lang="en-GB" dirty="0"/>
              <a:t>Insert Icon</a:t>
            </a:r>
          </a:p>
        </p:txBody>
      </p:sp>
    </p:spTree>
    <p:extLst>
      <p:ext uri="{BB962C8B-B14F-4D97-AF65-F5344CB8AC3E}">
        <p14:creationId xmlns:p14="http://schemas.microsoft.com/office/powerpoint/2010/main" val="27301681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2">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FFDEB990-3F84-4683-518C-32CE07598F3F}"/>
              </a:ext>
            </a:extLst>
          </p:cNvPr>
          <p:cNvSpPr>
            <a:spLocks noGrp="1"/>
          </p:cNvSpPr>
          <p:nvPr>
            <p:ph type="body" sz="quarter" idx="15" hasCustomPrompt="1"/>
          </p:nvPr>
        </p:nvSpPr>
        <p:spPr>
          <a:xfrm>
            <a:off x="840658" y="1710694"/>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18" name="Text Placeholder 14">
            <a:extLst>
              <a:ext uri="{FF2B5EF4-FFF2-40B4-BE49-F238E27FC236}">
                <a16:creationId xmlns:a16="http://schemas.microsoft.com/office/drawing/2014/main" id="{7029C248-3656-83E9-78EF-C4EA58E1C248}"/>
              </a:ext>
            </a:extLst>
          </p:cNvPr>
          <p:cNvSpPr>
            <a:spLocks noGrp="1"/>
          </p:cNvSpPr>
          <p:nvPr>
            <p:ph type="body" sz="quarter" idx="17" hasCustomPrompt="1"/>
          </p:nvPr>
        </p:nvSpPr>
        <p:spPr>
          <a:xfrm>
            <a:off x="840658" y="2373238"/>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19" name="Text Placeholder 14">
            <a:extLst>
              <a:ext uri="{FF2B5EF4-FFF2-40B4-BE49-F238E27FC236}">
                <a16:creationId xmlns:a16="http://schemas.microsoft.com/office/drawing/2014/main" id="{BAFE137C-8749-FF40-903C-14881A3A2493}"/>
              </a:ext>
            </a:extLst>
          </p:cNvPr>
          <p:cNvSpPr>
            <a:spLocks noGrp="1"/>
          </p:cNvSpPr>
          <p:nvPr>
            <p:ph type="body" sz="quarter" idx="19" hasCustomPrompt="1"/>
          </p:nvPr>
        </p:nvSpPr>
        <p:spPr>
          <a:xfrm>
            <a:off x="840658" y="3038966"/>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0" name="Text Placeholder 14">
            <a:extLst>
              <a:ext uri="{FF2B5EF4-FFF2-40B4-BE49-F238E27FC236}">
                <a16:creationId xmlns:a16="http://schemas.microsoft.com/office/drawing/2014/main" id="{A087DF38-409C-BF29-19F1-88333B18F0F8}"/>
              </a:ext>
            </a:extLst>
          </p:cNvPr>
          <p:cNvSpPr>
            <a:spLocks noGrp="1"/>
          </p:cNvSpPr>
          <p:nvPr>
            <p:ph type="body" sz="quarter" idx="21" hasCustomPrompt="1"/>
          </p:nvPr>
        </p:nvSpPr>
        <p:spPr>
          <a:xfrm>
            <a:off x="840658" y="3704694"/>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1" name="Text Placeholder 14">
            <a:extLst>
              <a:ext uri="{FF2B5EF4-FFF2-40B4-BE49-F238E27FC236}">
                <a16:creationId xmlns:a16="http://schemas.microsoft.com/office/drawing/2014/main" id="{68BB6C20-A346-D8B7-FF1B-4B9E70579DEC}"/>
              </a:ext>
            </a:extLst>
          </p:cNvPr>
          <p:cNvSpPr>
            <a:spLocks noGrp="1"/>
          </p:cNvSpPr>
          <p:nvPr>
            <p:ph type="body" sz="quarter" idx="22" hasCustomPrompt="1"/>
          </p:nvPr>
        </p:nvSpPr>
        <p:spPr>
          <a:xfrm>
            <a:off x="840658" y="4401492"/>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2" name="Text Placeholder 14">
            <a:extLst>
              <a:ext uri="{FF2B5EF4-FFF2-40B4-BE49-F238E27FC236}">
                <a16:creationId xmlns:a16="http://schemas.microsoft.com/office/drawing/2014/main" id="{953A66D5-B223-CBCC-45CE-50C8CB8E2C8F}"/>
              </a:ext>
            </a:extLst>
          </p:cNvPr>
          <p:cNvSpPr>
            <a:spLocks noGrp="1"/>
          </p:cNvSpPr>
          <p:nvPr>
            <p:ph type="body" sz="quarter" idx="23" hasCustomPrompt="1"/>
          </p:nvPr>
        </p:nvSpPr>
        <p:spPr>
          <a:xfrm>
            <a:off x="840658" y="5067220"/>
            <a:ext cx="10921130" cy="365125"/>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p:txBody>
      </p:sp>
      <p:sp>
        <p:nvSpPr>
          <p:cNvPr id="24" name="Title 1">
            <a:extLst>
              <a:ext uri="{FF2B5EF4-FFF2-40B4-BE49-F238E27FC236}">
                <a16:creationId xmlns:a16="http://schemas.microsoft.com/office/drawing/2014/main" id="{685E48B4-711F-A488-91CF-E0F76B43DD6E}"/>
              </a:ext>
            </a:extLst>
          </p:cNvPr>
          <p:cNvSpPr>
            <a:spLocks noGrp="1"/>
          </p:cNvSpPr>
          <p:nvPr>
            <p:ph type="title" hasCustomPrompt="1"/>
          </p:nvPr>
        </p:nvSpPr>
        <p:spPr>
          <a:xfrm>
            <a:off x="427588" y="341060"/>
            <a:ext cx="11334200" cy="979739"/>
          </a:xfrm>
          <a:prstGeom prst="rect">
            <a:avLst/>
          </a:prstGeom>
        </p:spPr>
        <p:txBody>
          <a:bodyPr anchor="ctr">
            <a:normAutofit/>
          </a:bodyPr>
          <a:lstStyle>
            <a:lvl1pPr>
              <a:defRPr sz="3000" b="1">
                <a:solidFill>
                  <a:schemeClr val="bg1"/>
                </a:solidFill>
                <a:latin typeface="Ubuntu" panose="020B0504030602030204" pitchFamily="34" charset="0"/>
              </a:defRPr>
            </a:lvl1pPr>
          </a:lstStyle>
          <a:p>
            <a:r>
              <a:rPr lang="en-US"/>
              <a:t>Click to edit Master title style</a:t>
            </a:r>
            <a:br>
              <a:rPr lang="en-US"/>
            </a:br>
            <a:r>
              <a:rPr lang="en-US"/>
              <a:t>Max 2 lines</a:t>
            </a:r>
            <a:endParaRPr lang="en-GB"/>
          </a:p>
        </p:txBody>
      </p:sp>
      <p:pic>
        <p:nvPicPr>
          <p:cNvPr id="2" name="Picture 1" descr="A black background with white text&#10;&#10;Description automatically generated">
            <a:extLst>
              <a:ext uri="{FF2B5EF4-FFF2-40B4-BE49-F238E27FC236}">
                <a16:creationId xmlns:a16="http://schemas.microsoft.com/office/drawing/2014/main" id="{4AC73521-0459-D624-E4B3-D018CFE24A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85" y="6214115"/>
            <a:ext cx="1259507" cy="649109"/>
          </a:xfrm>
          <a:prstGeom prst="rect">
            <a:avLst/>
          </a:prstGeom>
        </p:spPr>
      </p:pic>
    </p:spTree>
    <p:extLst>
      <p:ext uri="{BB962C8B-B14F-4D97-AF65-F5344CB8AC3E}">
        <p14:creationId xmlns:p14="http://schemas.microsoft.com/office/powerpoint/2010/main" val="17091907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slide righ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FEA96B-BB75-F89F-711B-4977BE3B9262}"/>
              </a:ext>
            </a:extLst>
          </p:cNvPr>
          <p:cNvSpPr/>
          <p:nvPr userDrawn="1"/>
        </p:nvSpPr>
        <p:spPr>
          <a:xfrm>
            <a:off x="8303342" y="4543760"/>
            <a:ext cx="3888658" cy="911888"/>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C38BFDC3-0FB5-FDA4-1372-2E1CCF494885}"/>
              </a:ext>
            </a:extLst>
          </p:cNvPr>
          <p:cNvSpPr/>
          <p:nvPr userDrawn="1"/>
        </p:nvSpPr>
        <p:spPr>
          <a:xfrm>
            <a:off x="10058400" y="1194619"/>
            <a:ext cx="2133600" cy="911888"/>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 Placeholder 2">
            <a:extLst>
              <a:ext uri="{FF2B5EF4-FFF2-40B4-BE49-F238E27FC236}">
                <a16:creationId xmlns:a16="http://schemas.microsoft.com/office/drawing/2014/main" id="{41872B7B-A406-95D5-0129-724A23C124C6}"/>
              </a:ext>
            </a:extLst>
          </p:cNvPr>
          <p:cNvSpPr>
            <a:spLocks noGrp="1"/>
          </p:cNvSpPr>
          <p:nvPr>
            <p:ph type="body" idx="1"/>
          </p:nvPr>
        </p:nvSpPr>
        <p:spPr>
          <a:xfrm>
            <a:off x="427588" y="1818838"/>
            <a:ext cx="7411314" cy="4210315"/>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Picture Placeholder 2">
            <a:extLst>
              <a:ext uri="{FF2B5EF4-FFF2-40B4-BE49-F238E27FC236}">
                <a16:creationId xmlns:a16="http://schemas.microsoft.com/office/drawing/2014/main" id="{DD6220F7-6CAA-D51D-D18F-1C77A002EDC0}"/>
              </a:ext>
            </a:extLst>
          </p:cNvPr>
          <p:cNvSpPr>
            <a:spLocks noGrp="1"/>
          </p:cNvSpPr>
          <p:nvPr>
            <p:ph type="pic" sz="quarter" idx="17" hasCustomPrompt="1"/>
          </p:nvPr>
        </p:nvSpPr>
        <p:spPr>
          <a:xfrm>
            <a:off x="8712200" y="1638300"/>
            <a:ext cx="3479800" cy="3365500"/>
          </a:xfrm>
          <a:prstGeom prst="rect">
            <a:avLst/>
          </a:prstGeom>
        </p:spPr>
        <p:txBody>
          <a:bodyPr/>
          <a:lstStyle>
            <a:lvl1pPr>
              <a:defRPr>
                <a:solidFill>
                  <a:schemeClr val="bg2"/>
                </a:solidFill>
              </a:defRPr>
            </a:lvl1pPr>
          </a:lstStyle>
          <a:p>
            <a:r>
              <a:rPr lang="en-GB" dirty="0"/>
              <a:t>Insert Picture</a:t>
            </a:r>
          </a:p>
        </p:txBody>
      </p:sp>
      <p:sp>
        <p:nvSpPr>
          <p:cNvPr id="2" name="Title 1">
            <a:extLst>
              <a:ext uri="{FF2B5EF4-FFF2-40B4-BE49-F238E27FC236}">
                <a16:creationId xmlns:a16="http://schemas.microsoft.com/office/drawing/2014/main" id="{A988DC92-F6D9-9C8D-C075-CE2BAA24EABC}"/>
              </a:ext>
            </a:extLst>
          </p:cNvPr>
          <p:cNvSpPr>
            <a:spLocks noGrp="1"/>
          </p:cNvSpPr>
          <p:nvPr>
            <p:ph type="title"/>
          </p:nvPr>
        </p:nvSpPr>
        <p:spPr>
          <a:xfrm>
            <a:off x="427588" y="108700"/>
            <a:ext cx="7411314" cy="902074"/>
          </a:xfrm>
          <a:prstGeom prst="rect">
            <a:avLst/>
          </a:prstGeom>
        </p:spPr>
        <p:txBody>
          <a:bodyPr anchor="ctr">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9" name="Text Placeholder 4">
            <a:extLst>
              <a:ext uri="{FF2B5EF4-FFF2-40B4-BE49-F238E27FC236}">
                <a16:creationId xmlns:a16="http://schemas.microsoft.com/office/drawing/2014/main" id="{1E2B5564-29BD-082D-3809-2E02CD16E929}"/>
              </a:ext>
            </a:extLst>
          </p:cNvPr>
          <p:cNvSpPr>
            <a:spLocks noGrp="1"/>
          </p:cNvSpPr>
          <p:nvPr>
            <p:ph type="body" sz="quarter" idx="13" hasCustomPrompt="1"/>
          </p:nvPr>
        </p:nvSpPr>
        <p:spPr>
          <a:xfrm>
            <a:off x="427038" y="1027065"/>
            <a:ext cx="7412102"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8" name="Picture 7" descr="A blue and green logo">
            <a:extLst>
              <a:ext uri="{FF2B5EF4-FFF2-40B4-BE49-F238E27FC236}">
                <a16:creationId xmlns:a16="http://schemas.microsoft.com/office/drawing/2014/main" id="{94FA512A-19B2-20F8-C3FD-450FDBE637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10" name="Marcador de número de diapositiva 2">
            <a:extLst>
              <a:ext uri="{FF2B5EF4-FFF2-40B4-BE49-F238E27FC236}">
                <a16:creationId xmlns:a16="http://schemas.microsoft.com/office/drawing/2014/main" id="{A30B9BF5-0C2F-F320-51BE-77119FB4FF2B}"/>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13" name="Text Placeholder 2">
            <a:extLst>
              <a:ext uri="{FF2B5EF4-FFF2-40B4-BE49-F238E27FC236}">
                <a16:creationId xmlns:a16="http://schemas.microsoft.com/office/drawing/2014/main" id="{C1C3AF0E-5469-EF3C-BAD2-A4B8FDE5225C}"/>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30341987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slide lef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FEA96B-BB75-F89F-711B-4977BE3B9262}"/>
              </a:ext>
            </a:extLst>
          </p:cNvPr>
          <p:cNvSpPr/>
          <p:nvPr userDrawn="1"/>
        </p:nvSpPr>
        <p:spPr>
          <a:xfrm>
            <a:off x="0" y="4860124"/>
            <a:ext cx="3888658" cy="911888"/>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C38BFDC3-0FB5-FDA4-1372-2E1CCF494885}"/>
              </a:ext>
            </a:extLst>
          </p:cNvPr>
          <p:cNvSpPr/>
          <p:nvPr userDrawn="1"/>
        </p:nvSpPr>
        <p:spPr>
          <a:xfrm>
            <a:off x="-8431" y="1510983"/>
            <a:ext cx="2133600" cy="911888"/>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 Placeholder 2">
            <a:extLst>
              <a:ext uri="{FF2B5EF4-FFF2-40B4-BE49-F238E27FC236}">
                <a16:creationId xmlns:a16="http://schemas.microsoft.com/office/drawing/2014/main" id="{41872B7B-A406-95D5-0129-724A23C124C6}"/>
              </a:ext>
            </a:extLst>
          </p:cNvPr>
          <p:cNvSpPr>
            <a:spLocks noGrp="1"/>
          </p:cNvSpPr>
          <p:nvPr>
            <p:ph type="body" idx="1"/>
          </p:nvPr>
        </p:nvSpPr>
        <p:spPr>
          <a:xfrm>
            <a:off x="4436262" y="1818838"/>
            <a:ext cx="7344812" cy="4210315"/>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Picture Placeholder 2">
            <a:extLst>
              <a:ext uri="{FF2B5EF4-FFF2-40B4-BE49-F238E27FC236}">
                <a16:creationId xmlns:a16="http://schemas.microsoft.com/office/drawing/2014/main" id="{DD6220F7-6CAA-D51D-D18F-1C77A002EDC0}"/>
              </a:ext>
            </a:extLst>
          </p:cNvPr>
          <p:cNvSpPr>
            <a:spLocks noGrp="1"/>
          </p:cNvSpPr>
          <p:nvPr>
            <p:ph type="pic" sz="quarter" idx="17" hasCustomPrompt="1"/>
          </p:nvPr>
        </p:nvSpPr>
        <p:spPr>
          <a:xfrm>
            <a:off x="8812" y="1954664"/>
            <a:ext cx="3479800" cy="3365500"/>
          </a:xfrm>
          <a:prstGeom prst="rect">
            <a:avLst/>
          </a:prstGeom>
        </p:spPr>
        <p:txBody>
          <a:bodyPr/>
          <a:lstStyle>
            <a:lvl1pPr>
              <a:defRPr>
                <a:solidFill>
                  <a:schemeClr val="bg2"/>
                </a:solidFill>
              </a:defRPr>
            </a:lvl1pPr>
          </a:lstStyle>
          <a:p>
            <a:r>
              <a:rPr lang="en-GB" dirty="0"/>
              <a:t>Insert Picture</a:t>
            </a:r>
          </a:p>
        </p:txBody>
      </p:sp>
      <p:sp>
        <p:nvSpPr>
          <p:cNvPr id="2" name="Title 1">
            <a:extLst>
              <a:ext uri="{FF2B5EF4-FFF2-40B4-BE49-F238E27FC236}">
                <a16:creationId xmlns:a16="http://schemas.microsoft.com/office/drawing/2014/main" id="{A988DC92-F6D9-9C8D-C075-CE2BAA24EABC}"/>
              </a:ext>
            </a:extLst>
          </p:cNvPr>
          <p:cNvSpPr>
            <a:spLocks noGrp="1"/>
          </p:cNvSpPr>
          <p:nvPr>
            <p:ph type="title"/>
          </p:nvPr>
        </p:nvSpPr>
        <p:spPr>
          <a:xfrm>
            <a:off x="4387272" y="108700"/>
            <a:ext cx="7411314" cy="902074"/>
          </a:xfrm>
          <a:prstGeom prst="rect">
            <a:avLst/>
          </a:prstGeom>
        </p:spPr>
        <p:txBody>
          <a:bodyPr anchor="ctr">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9" name="Text Placeholder 4">
            <a:extLst>
              <a:ext uri="{FF2B5EF4-FFF2-40B4-BE49-F238E27FC236}">
                <a16:creationId xmlns:a16="http://schemas.microsoft.com/office/drawing/2014/main" id="{1E2B5564-29BD-082D-3809-2E02CD16E929}"/>
              </a:ext>
            </a:extLst>
          </p:cNvPr>
          <p:cNvSpPr>
            <a:spLocks noGrp="1"/>
          </p:cNvSpPr>
          <p:nvPr>
            <p:ph type="body" sz="quarter" idx="13" hasCustomPrompt="1"/>
          </p:nvPr>
        </p:nvSpPr>
        <p:spPr>
          <a:xfrm>
            <a:off x="4386722" y="1027065"/>
            <a:ext cx="7412102"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8" name="Picture 7" descr="A blue and green logo">
            <a:extLst>
              <a:ext uri="{FF2B5EF4-FFF2-40B4-BE49-F238E27FC236}">
                <a16:creationId xmlns:a16="http://schemas.microsoft.com/office/drawing/2014/main" id="{C38978F1-016A-93F4-16A1-705E8D3F1B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10" name="Marcador de número de diapositiva 2">
            <a:extLst>
              <a:ext uri="{FF2B5EF4-FFF2-40B4-BE49-F238E27FC236}">
                <a16:creationId xmlns:a16="http://schemas.microsoft.com/office/drawing/2014/main" id="{8372C1D7-6819-458E-BA3A-DBEFF0846410}"/>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13" name="Text Placeholder 2">
            <a:extLst>
              <a:ext uri="{FF2B5EF4-FFF2-40B4-BE49-F238E27FC236}">
                <a16:creationId xmlns:a16="http://schemas.microsoft.com/office/drawing/2014/main" id="{A4407B47-8F7B-63ED-B99C-1065DBFFF757}"/>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2965228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D6220F7-6CAA-D51D-D18F-1C77A002EDC0}"/>
              </a:ext>
            </a:extLst>
          </p:cNvPr>
          <p:cNvSpPr>
            <a:spLocks noGrp="1"/>
          </p:cNvSpPr>
          <p:nvPr>
            <p:ph type="pic" sz="quarter" idx="17" hasCustomPrompt="1"/>
          </p:nvPr>
        </p:nvSpPr>
        <p:spPr>
          <a:xfrm>
            <a:off x="7984016" y="0"/>
            <a:ext cx="4207984" cy="6858000"/>
          </a:xfrm>
          <a:prstGeom prst="rect">
            <a:avLst/>
          </a:prstGeom>
        </p:spPr>
        <p:txBody>
          <a:bodyPr/>
          <a:lstStyle>
            <a:lvl1pPr>
              <a:defRPr/>
            </a:lvl1pPr>
          </a:lstStyle>
          <a:p>
            <a:r>
              <a:rPr lang="en-GB" dirty="0"/>
              <a:t>Insert Picture</a:t>
            </a:r>
          </a:p>
        </p:txBody>
      </p:sp>
      <p:sp>
        <p:nvSpPr>
          <p:cNvPr id="32" name="Text Placeholder 2">
            <a:extLst>
              <a:ext uri="{FF2B5EF4-FFF2-40B4-BE49-F238E27FC236}">
                <a16:creationId xmlns:a16="http://schemas.microsoft.com/office/drawing/2014/main" id="{41872B7B-A406-95D5-0129-724A23C124C6}"/>
              </a:ext>
            </a:extLst>
          </p:cNvPr>
          <p:cNvSpPr>
            <a:spLocks noGrp="1"/>
          </p:cNvSpPr>
          <p:nvPr>
            <p:ph type="body" idx="1"/>
          </p:nvPr>
        </p:nvSpPr>
        <p:spPr>
          <a:xfrm>
            <a:off x="427588" y="1720735"/>
            <a:ext cx="7344812" cy="4308418"/>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56D12889-AF78-5037-0EAC-F5C3035A5A9F}"/>
              </a:ext>
            </a:extLst>
          </p:cNvPr>
          <p:cNvSpPr>
            <a:spLocks noGrp="1"/>
          </p:cNvSpPr>
          <p:nvPr>
            <p:ph type="title"/>
          </p:nvPr>
        </p:nvSpPr>
        <p:spPr>
          <a:xfrm>
            <a:off x="427588" y="108700"/>
            <a:ext cx="7411314" cy="902074"/>
          </a:xfrm>
          <a:prstGeom prst="rect">
            <a:avLst/>
          </a:prstGeom>
        </p:spPr>
        <p:txBody>
          <a:bodyPr anchor="ctr">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9" name="Text Placeholder 4">
            <a:extLst>
              <a:ext uri="{FF2B5EF4-FFF2-40B4-BE49-F238E27FC236}">
                <a16:creationId xmlns:a16="http://schemas.microsoft.com/office/drawing/2014/main" id="{C63DE2BE-3CEA-07A1-3180-F0837C278056}"/>
              </a:ext>
            </a:extLst>
          </p:cNvPr>
          <p:cNvSpPr>
            <a:spLocks noGrp="1"/>
          </p:cNvSpPr>
          <p:nvPr>
            <p:ph type="body" sz="quarter" idx="13" hasCustomPrompt="1"/>
          </p:nvPr>
        </p:nvSpPr>
        <p:spPr>
          <a:xfrm>
            <a:off x="427038" y="1027065"/>
            <a:ext cx="7412102"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8" name="Picture 7" descr="A blue and green logo">
            <a:extLst>
              <a:ext uri="{FF2B5EF4-FFF2-40B4-BE49-F238E27FC236}">
                <a16:creationId xmlns:a16="http://schemas.microsoft.com/office/drawing/2014/main" id="{3CD44D1C-A4B6-DBE6-F96E-A6E502D023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10" name="Marcador de número de diapositiva 2">
            <a:extLst>
              <a:ext uri="{FF2B5EF4-FFF2-40B4-BE49-F238E27FC236}">
                <a16:creationId xmlns:a16="http://schemas.microsoft.com/office/drawing/2014/main" id="{2BC17045-C6A0-4145-7DC8-CE07268BEBB1}"/>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13" name="Text Placeholder 2">
            <a:extLst>
              <a:ext uri="{FF2B5EF4-FFF2-40B4-BE49-F238E27FC236}">
                <a16:creationId xmlns:a16="http://schemas.microsoft.com/office/drawing/2014/main" id="{30FA0D21-22CA-3B5B-F8C2-B4CCAD8338B3}"/>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8111544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file R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D567DE9-D504-213F-4E1B-034C7A778D41}"/>
              </a:ext>
            </a:extLst>
          </p:cNvPr>
          <p:cNvSpPr>
            <a:spLocks noGrp="1"/>
          </p:cNvSpPr>
          <p:nvPr>
            <p:ph type="title" hasCustomPrompt="1"/>
          </p:nvPr>
        </p:nvSpPr>
        <p:spPr>
          <a:xfrm>
            <a:off x="427588" y="208052"/>
            <a:ext cx="11334484" cy="564951"/>
          </a:xfrm>
          <a:prstGeom prst="rect">
            <a:avLst/>
          </a:prstGeom>
        </p:spPr>
        <p:txBody>
          <a:bodyPr anchor="t">
            <a:normAutofit/>
          </a:bodyPr>
          <a:lstStyle>
            <a:lvl1pPr>
              <a:defRPr sz="3000" b="1">
                <a:solidFill>
                  <a:schemeClr val="tx1"/>
                </a:solidFill>
                <a:latin typeface="Ubuntu" panose="020B0504030602030204" pitchFamily="34" charset="0"/>
              </a:defRPr>
            </a:lvl1pPr>
          </a:lstStyle>
          <a:p>
            <a:r>
              <a:rPr lang="en-US"/>
              <a:t>Consultant Profile</a:t>
            </a:r>
            <a:endParaRPr lang="en-GB"/>
          </a:p>
        </p:txBody>
      </p:sp>
      <p:sp>
        <p:nvSpPr>
          <p:cNvPr id="8" name="Text Placeholder 4">
            <a:extLst>
              <a:ext uri="{FF2B5EF4-FFF2-40B4-BE49-F238E27FC236}">
                <a16:creationId xmlns:a16="http://schemas.microsoft.com/office/drawing/2014/main" id="{E043807F-394F-FC3B-3AD6-A558989334D7}"/>
              </a:ext>
            </a:extLst>
          </p:cNvPr>
          <p:cNvSpPr>
            <a:spLocks noGrp="1"/>
          </p:cNvSpPr>
          <p:nvPr>
            <p:ph type="body" sz="quarter" idx="13" hasCustomPrompt="1"/>
          </p:nvPr>
        </p:nvSpPr>
        <p:spPr>
          <a:xfrm>
            <a:off x="427038" y="786295"/>
            <a:ext cx="11334750"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Name &amp; Job Role</a:t>
            </a:r>
          </a:p>
        </p:txBody>
      </p:sp>
      <p:sp>
        <p:nvSpPr>
          <p:cNvPr id="9" name="Text Placeholder 2">
            <a:extLst>
              <a:ext uri="{FF2B5EF4-FFF2-40B4-BE49-F238E27FC236}">
                <a16:creationId xmlns:a16="http://schemas.microsoft.com/office/drawing/2014/main" id="{41CA9CC4-33F8-C353-E67C-B67694EA0FF3}"/>
              </a:ext>
            </a:extLst>
          </p:cNvPr>
          <p:cNvSpPr>
            <a:spLocks noGrp="1"/>
          </p:cNvSpPr>
          <p:nvPr>
            <p:ph type="body" idx="1"/>
          </p:nvPr>
        </p:nvSpPr>
        <p:spPr>
          <a:xfrm>
            <a:off x="427587" y="1551963"/>
            <a:ext cx="7693155" cy="4477190"/>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0CCEECA8-AE2B-D451-260B-C7D595ACD9A1}"/>
              </a:ext>
            </a:extLst>
          </p:cNvPr>
          <p:cNvSpPr/>
          <p:nvPr userDrawn="1"/>
        </p:nvSpPr>
        <p:spPr>
          <a:xfrm>
            <a:off x="10058400" y="1496623"/>
            <a:ext cx="2133600" cy="911888"/>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cture Placeholder 11">
            <a:extLst>
              <a:ext uri="{FF2B5EF4-FFF2-40B4-BE49-F238E27FC236}">
                <a16:creationId xmlns:a16="http://schemas.microsoft.com/office/drawing/2014/main" id="{973B525D-A17A-6D63-E1B6-B0B368BA830B}"/>
              </a:ext>
            </a:extLst>
          </p:cNvPr>
          <p:cNvSpPr>
            <a:spLocks noGrp="1"/>
          </p:cNvSpPr>
          <p:nvPr>
            <p:ph type="pic" sz="quarter" idx="14"/>
          </p:nvPr>
        </p:nvSpPr>
        <p:spPr>
          <a:xfrm>
            <a:off x="8828797" y="1952654"/>
            <a:ext cx="3341687" cy="3959225"/>
          </a:xfrm>
          <a:prstGeom prst="rect">
            <a:avLst/>
          </a:prstGeom>
        </p:spPr>
        <p:txBody>
          <a:bodyPr/>
          <a:lstStyle/>
          <a:p>
            <a:endParaRPr lang="en-GB"/>
          </a:p>
        </p:txBody>
      </p:sp>
      <p:pic>
        <p:nvPicPr>
          <p:cNvPr id="2" name="Picture 1" descr="A blue and green logo">
            <a:extLst>
              <a:ext uri="{FF2B5EF4-FFF2-40B4-BE49-F238E27FC236}">
                <a16:creationId xmlns:a16="http://schemas.microsoft.com/office/drawing/2014/main" id="{DE274436-2C77-A75D-4DC5-DAF5DEED37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3" name="Marcador de número de diapositiva 2">
            <a:extLst>
              <a:ext uri="{FF2B5EF4-FFF2-40B4-BE49-F238E27FC236}">
                <a16:creationId xmlns:a16="http://schemas.microsoft.com/office/drawing/2014/main" id="{64146627-78AC-C1CC-8068-12DA34BB5D28}"/>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6" name="Text Placeholder 2">
            <a:extLst>
              <a:ext uri="{FF2B5EF4-FFF2-40B4-BE49-F238E27FC236}">
                <a16:creationId xmlns:a16="http://schemas.microsoft.com/office/drawing/2014/main" id="{E807F3F2-B0DC-A9A8-B693-D6D9E33C4D7A}"/>
              </a:ext>
            </a:extLst>
          </p:cNvPr>
          <p:cNvSpPr>
            <a:spLocks noGrp="1"/>
          </p:cNvSpPr>
          <p:nvPr>
            <p:ph type="body" idx="15"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5383846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ofile Left ">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D567DE9-D504-213F-4E1B-034C7A778D41}"/>
              </a:ext>
            </a:extLst>
          </p:cNvPr>
          <p:cNvSpPr>
            <a:spLocks noGrp="1"/>
          </p:cNvSpPr>
          <p:nvPr>
            <p:ph type="title" hasCustomPrompt="1"/>
          </p:nvPr>
        </p:nvSpPr>
        <p:spPr>
          <a:xfrm>
            <a:off x="427588" y="208052"/>
            <a:ext cx="11334484" cy="564951"/>
          </a:xfrm>
          <a:prstGeom prst="rect">
            <a:avLst/>
          </a:prstGeom>
        </p:spPr>
        <p:txBody>
          <a:bodyPr anchor="t">
            <a:normAutofit/>
          </a:bodyPr>
          <a:lstStyle>
            <a:lvl1pPr>
              <a:defRPr sz="3000" b="1">
                <a:solidFill>
                  <a:schemeClr val="tx1"/>
                </a:solidFill>
                <a:latin typeface="Ubuntu" panose="020B0504030602030204" pitchFamily="34" charset="0"/>
              </a:defRPr>
            </a:lvl1pPr>
          </a:lstStyle>
          <a:p>
            <a:r>
              <a:rPr lang="en-US"/>
              <a:t>Consultant Profile</a:t>
            </a:r>
            <a:endParaRPr lang="en-GB"/>
          </a:p>
        </p:txBody>
      </p:sp>
      <p:sp>
        <p:nvSpPr>
          <p:cNvPr id="8" name="Text Placeholder 4">
            <a:extLst>
              <a:ext uri="{FF2B5EF4-FFF2-40B4-BE49-F238E27FC236}">
                <a16:creationId xmlns:a16="http://schemas.microsoft.com/office/drawing/2014/main" id="{E043807F-394F-FC3B-3AD6-A558989334D7}"/>
              </a:ext>
            </a:extLst>
          </p:cNvPr>
          <p:cNvSpPr>
            <a:spLocks noGrp="1"/>
          </p:cNvSpPr>
          <p:nvPr>
            <p:ph type="body" sz="quarter" idx="13" hasCustomPrompt="1"/>
          </p:nvPr>
        </p:nvSpPr>
        <p:spPr>
          <a:xfrm>
            <a:off x="427038" y="786295"/>
            <a:ext cx="11334750"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Name &amp; Job Role</a:t>
            </a:r>
          </a:p>
        </p:txBody>
      </p:sp>
      <p:sp>
        <p:nvSpPr>
          <p:cNvPr id="9" name="Text Placeholder 2">
            <a:extLst>
              <a:ext uri="{FF2B5EF4-FFF2-40B4-BE49-F238E27FC236}">
                <a16:creationId xmlns:a16="http://schemas.microsoft.com/office/drawing/2014/main" id="{41CA9CC4-33F8-C353-E67C-B67694EA0FF3}"/>
              </a:ext>
            </a:extLst>
          </p:cNvPr>
          <p:cNvSpPr>
            <a:spLocks noGrp="1"/>
          </p:cNvSpPr>
          <p:nvPr>
            <p:ph type="body" idx="1"/>
          </p:nvPr>
        </p:nvSpPr>
        <p:spPr>
          <a:xfrm>
            <a:off x="4068632" y="1537785"/>
            <a:ext cx="7693155" cy="4477190"/>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0CCEECA8-AE2B-D451-260B-C7D595ACD9A1}"/>
              </a:ext>
            </a:extLst>
          </p:cNvPr>
          <p:cNvSpPr/>
          <p:nvPr userDrawn="1"/>
        </p:nvSpPr>
        <p:spPr>
          <a:xfrm>
            <a:off x="-1712" y="1537785"/>
            <a:ext cx="2133600" cy="911888"/>
          </a:xfrm>
          <a:prstGeom prst="rect">
            <a:avLst/>
          </a:prstGeom>
          <a:gradFill>
            <a:gsLst>
              <a:gs pos="0">
                <a:schemeClr val="tx1"/>
              </a:gs>
              <a:gs pos="59000">
                <a:srgbClr val="0A4D87"/>
              </a:gs>
              <a:gs pos="100000">
                <a:schemeClr val="accent3"/>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cture Placeholder 11">
            <a:extLst>
              <a:ext uri="{FF2B5EF4-FFF2-40B4-BE49-F238E27FC236}">
                <a16:creationId xmlns:a16="http://schemas.microsoft.com/office/drawing/2014/main" id="{973B525D-A17A-6D63-E1B6-B0B368BA830B}"/>
              </a:ext>
            </a:extLst>
          </p:cNvPr>
          <p:cNvSpPr>
            <a:spLocks noGrp="1"/>
          </p:cNvSpPr>
          <p:nvPr>
            <p:ph type="pic" sz="quarter" idx="14"/>
          </p:nvPr>
        </p:nvSpPr>
        <p:spPr>
          <a:xfrm>
            <a:off x="4264" y="1952567"/>
            <a:ext cx="3341687" cy="3959225"/>
          </a:xfrm>
          <a:prstGeom prst="rect">
            <a:avLst/>
          </a:prstGeom>
        </p:spPr>
        <p:txBody>
          <a:bodyPr/>
          <a:lstStyle/>
          <a:p>
            <a:endParaRPr lang="en-GB"/>
          </a:p>
        </p:txBody>
      </p:sp>
      <p:pic>
        <p:nvPicPr>
          <p:cNvPr id="2" name="Picture 1" descr="A blue and green logo">
            <a:extLst>
              <a:ext uri="{FF2B5EF4-FFF2-40B4-BE49-F238E27FC236}">
                <a16:creationId xmlns:a16="http://schemas.microsoft.com/office/drawing/2014/main" id="{7089BCB7-6FE9-B081-8A47-E615A1A2BD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3" name="Marcador de número de diapositiva 2">
            <a:extLst>
              <a:ext uri="{FF2B5EF4-FFF2-40B4-BE49-F238E27FC236}">
                <a16:creationId xmlns:a16="http://schemas.microsoft.com/office/drawing/2014/main" id="{A0FA7F94-B367-6ACE-61A9-C058C4146444}"/>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6" name="Text Placeholder 2">
            <a:extLst>
              <a:ext uri="{FF2B5EF4-FFF2-40B4-BE49-F238E27FC236}">
                <a16:creationId xmlns:a16="http://schemas.microsoft.com/office/drawing/2014/main" id="{1D809883-10EE-EBDA-7986-9E5E7DDC34EE}"/>
              </a:ext>
            </a:extLst>
          </p:cNvPr>
          <p:cNvSpPr>
            <a:spLocks noGrp="1"/>
          </p:cNvSpPr>
          <p:nvPr>
            <p:ph type="body" idx="15"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34143485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597FB63-0E13-E219-1D53-9BDFF2747AFB}"/>
              </a:ext>
            </a:extLst>
          </p:cNvPr>
          <p:cNvSpPr/>
          <p:nvPr userDrawn="1"/>
        </p:nvSpPr>
        <p:spPr>
          <a:xfrm>
            <a:off x="0" y="0"/>
            <a:ext cx="6096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Free 2270+ Macbook Mockup Png Yellowimages Mockups">
            <a:extLst>
              <a:ext uri="{FF2B5EF4-FFF2-40B4-BE49-F238E27FC236}">
                <a16:creationId xmlns:a16="http://schemas.microsoft.com/office/drawing/2014/main" id="{41E85CE1-4B6E-B60A-C508-D94CDE828D7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8323" t="6058" r="7479" b="9691"/>
          <a:stretch/>
        </p:blipFill>
        <p:spPr bwMode="auto">
          <a:xfrm>
            <a:off x="4378274" y="1204199"/>
            <a:ext cx="8511151" cy="51099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99035DAC-703C-D03F-1523-D357A7F69AD1}"/>
              </a:ext>
            </a:extLst>
          </p:cNvPr>
          <p:cNvSpPr>
            <a:spLocks noGrp="1"/>
          </p:cNvSpPr>
          <p:nvPr>
            <p:ph type="body" idx="1"/>
          </p:nvPr>
        </p:nvSpPr>
        <p:spPr>
          <a:xfrm>
            <a:off x="427588" y="1296785"/>
            <a:ext cx="4469875" cy="4329101"/>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Rectangle 1">
            <a:extLst>
              <a:ext uri="{FF2B5EF4-FFF2-40B4-BE49-F238E27FC236}">
                <a16:creationId xmlns:a16="http://schemas.microsoft.com/office/drawing/2014/main" id="{C9A12C52-EC01-9807-A74B-04168E2F2230}"/>
              </a:ext>
            </a:extLst>
          </p:cNvPr>
          <p:cNvSpPr/>
          <p:nvPr userDrawn="1"/>
        </p:nvSpPr>
        <p:spPr>
          <a:xfrm>
            <a:off x="5424755" y="1567953"/>
            <a:ext cx="6337025" cy="40579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a:extLst>
              <a:ext uri="{FF2B5EF4-FFF2-40B4-BE49-F238E27FC236}">
                <a16:creationId xmlns:a16="http://schemas.microsoft.com/office/drawing/2014/main" id="{8F4A5D3E-82E9-AE4D-8DB7-2BCF3E5CF0F2}"/>
              </a:ext>
            </a:extLst>
          </p:cNvPr>
          <p:cNvSpPr>
            <a:spLocks noGrp="1"/>
          </p:cNvSpPr>
          <p:nvPr>
            <p:ph sz="quarter" idx="17"/>
          </p:nvPr>
        </p:nvSpPr>
        <p:spPr>
          <a:xfrm>
            <a:off x="5424755" y="1614906"/>
            <a:ext cx="6306145" cy="3964026"/>
          </a:xfrm>
          <a:prstGeom prst="rect">
            <a:avLst/>
          </a:prstGeom>
        </p:spPr>
        <p:txBody>
          <a:bodyPr/>
          <a:lstStyle/>
          <a:p>
            <a:pPr lvl="0"/>
            <a:endParaRPr lang="en-GB"/>
          </a:p>
        </p:txBody>
      </p:sp>
      <p:sp>
        <p:nvSpPr>
          <p:cNvPr id="3" name="Title 1">
            <a:extLst>
              <a:ext uri="{FF2B5EF4-FFF2-40B4-BE49-F238E27FC236}">
                <a16:creationId xmlns:a16="http://schemas.microsoft.com/office/drawing/2014/main" id="{72D7E896-5409-DA17-0317-DD7D4F864048}"/>
              </a:ext>
            </a:extLst>
          </p:cNvPr>
          <p:cNvSpPr>
            <a:spLocks noGrp="1"/>
          </p:cNvSpPr>
          <p:nvPr>
            <p:ph type="title"/>
          </p:nvPr>
        </p:nvSpPr>
        <p:spPr>
          <a:xfrm>
            <a:off x="427588" y="108700"/>
            <a:ext cx="11303312" cy="902074"/>
          </a:xfrm>
          <a:prstGeom prst="rect">
            <a:avLst/>
          </a:prstGeom>
        </p:spPr>
        <p:txBody>
          <a:bodyPr anchor="ctr">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pic>
        <p:nvPicPr>
          <p:cNvPr id="4" name="Picture 3" descr="A blue and green logo">
            <a:extLst>
              <a:ext uri="{FF2B5EF4-FFF2-40B4-BE49-F238E27FC236}">
                <a16:creationId xmlns:a16="http://schemas.microsoft.com/office/drawing/2014/main" id="{7E3C0E88-F464-BC2E-2807-1D44AD6295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5" name="Marcador de número de diapositiva 2">
            <a:extLst>
              <a:ext uri="{FF2B5EF4-FFF2-40B4-BE49-F238E27FC236}">
                <a16:creationId xmlns:a16="http://schemas.microsoft.com/office/drawing/2014/main" id="{C794452F-50DA-8A6F-5403-536200B73D4F}"/>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8" name="Text Placeholder 2">
            <a:extLst>
              <a:ext uri="{FF2B5EF4-FFF2-40B4-BE49-F238E27FC236}">
                <a16:creationId xmlns:a16="http://schemas.microsoft.com/office/drawing/2014/main" id="{59625153-DF50-B3ED-CE82-F16C2E8FC091}"/>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1896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4029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pic>
        <p:nvPicPr>
          <p:cNvPr id="1028" name="Picture 4" descr="Free 2270+ Macbook Mockup Png Yellowimages Mockups">
            <a:extLst>
              <a:ext uri="{FF2B5EF4-FFF2-40B4-BE49-F238E27FC236}">
                <a16:creationId xmlns:a16="http://schemas.microsoft.com/office/drawing/2014/main" id="{41E85CE1-4B6E-B60A-C508-D94CDE828D7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8323" t="6058" r="7479" b="9691"/>
          <a:stretch/>
        </p:blipFill>
        <p:spPr bwMode="auto">
          <a:xfrm>
            <a:off x="1640945" y="945979"/>
            <a:ext cx="8907481" cy="5347896"/>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16">
            <a:extLst>
              <a:ext uri="{FF2B5EF4-FFF2-40B4-BE49-F238E27FC236}">
                <a16:creationId xmlns:a16="http://schemas.microsoft.com/office/drawing/2014/main" id="{8F4A5D3E-82E9-AE4D-8DB7-2BCF3E5CF0F2}"/>
              </a:ext>
            </a:extLst>
          </p:cNvPr>
          <p:cNvSpPr>
            <a:spLocks noGrp="1"/>
          </p:cNvSpPr>
          <p:nvPr>
            <p:ph sz="quarter" idx="17"/>
          </p:nvPr>
        </p:nvSpPr>
        <p:spPr>
          <a:xfrm>
            <a:off x="2745785" y="1390428"/>
            <a:ext cx="6608527" cy="4141692"/>
          </a:xfrm>
          <a:prstGeom prst="rect">
            <a:avLst/>
          </a:prstGeom>
        </p:spPr>
        <p:txBody>
          <a:bodyPr/>
          <a:lstStyle/>
          <a:p>
            <a:pPr lvl="0"/>
            <a:endParaRPr lang="en-GB"/>
          </a:p>
        </p:txBody>
      </p:sp>
      <p:sp>
        <p:nvSpPr>
          <p:cNvPr id="2" name="Title 1">
            <a:extLst>
              <a:ext uri="{FF2B5EF4-FFF2-40B4-BE49-F238E27FC236}">
                <a16:creationId xmlns:a16="http://schemas.microsoft.com/office/drawing/2014/main" id="{237606FE-252A-C9E4-F8C5-2423EA8AEE91}"/>
              </a:ext>
            </a:extLst>
          </p:cNvPr>
          <p:cNvSpPr>
            <a:spLocks noGrp="1"/>
          </p:cNvSpPr>
          <p:nvPr>
            <p:ph type="title"/>
          </p:nvPr>
        </p:nvSpPr>
        <p:spPr>
          <a:xfrm>
            <a:off x="427587" y="108700"/>
            <a:ext cx="11334199" cy="902074"/>
          </a:xfrm>
          <a:prstGeom prst="rect">
            <a:avLst/>
          </a:prstGeom>
        </p:spPr>
        <p:txBody>
          <a:bodyPr anchor="ctr">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pic>
        <p:nvPicPr>
          <p:cNvPr id="3" name="Picture 2" descr="A blue and green logo">
            <a:extLst>
              <a:ext uri="{FF2B5EF4-FFF2-40B4-BE49-F238E27FC236}">
                <a16:creationId xmlns:a16="http://schemas.microsoft.com/office/drawing/2014/main" id="{89EB0A0F-FDEC-AF26-96E1-26EE64BB0C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4" name="Marcador de número de diapositiva 2">
            <a:extLst>
              <a:ext uri="{FF2B5EF4-FFF2-40B4-BE49-F238E27FC236}">
                <a16:creationId xmlns:a16="http://schemas.microsoft.com/office/drawing/2014/main" id="{6BB61FBD-64D6-67AB-F065-422DF6184D67}"/>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7" name="Text Placeholder 2">
            <a:extLst>
              <a:ext uri="{FF2B5EF4-FFF2-40B4-BE49-F238E27FC236}">
                <a16:creationId xmlns:a16="http://schemas.microsoft.com/office/drawing/2014/main" id="{2EFC94FA-7E0C-8BD0-7FB8-705414D81589}"/>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28219629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B281DF-0B7E-2248-1512-F0CEDE5F3043}"/>
              </a:ext>
            </a:extLst>
          </p:cNvPr>
          <p:cNvSpPr/>
          <p:nvPr userDrawn="1"/>
        </p:nvSpPr>
        <p:spPr>
          <a:xfrm>
            <a:off x="6096000" y="0"/>
            <a:ext cx="6096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99035DAC-703C-D03F-1523-D357A7F69AD1}"/>
              </a:ext>
            </a:extLst>
          </p:cNvPr>
          <p:cNvSpPr>
            <a:spLocks noGrp="1"/>
          </p:cNvSpPr>
          <p:nvPr>
            <p:ph type="body" idx="1"/>
          </p:nvPr>
        </p:nvSpPr>
        <p:spPr>
          <a:xfrm>
            <a:off x="427587" y="1743559"/>
            <a:ext cx="4635811" cy="4223288"/>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Content Placeholder 16">
            <a:extLst>
              <a:ext uri="{FF2B5EF4-FFF2-40B4-BE49-F238E27FC236}">
                <a16:creationId xmlns:a16="http://schemas.microsoft.com/office/drawing/2014/main" id="{8F4A5D3E-82E9-AE4D-8DB7-2BCF3E5CF0F2}"/>
              </a:ext>
            </a:extLst>
          </p:cNvPr>
          <p:cNvSpPr>
            <a:spLocks noGrp="1"/>
          </p:cNvSpPr>
          <p:nvPr>
            <p:ph sz="quarter" idx="17"/>
          </p:nvPr>
        </p:nvSpPr>
        <p:spPr>
          <a:xfrm>
            <a:off x="5207434" y="1743559"/>
            <a:ext cx="6553802" cy="4130299"/>
          </a:xfrm>
          <a:prstGeom prst="rect">
            <a:avLst/>
          </a:prstGeom>
        </p:spPr>
        <p:txBody>
          <a:bodyPr/>
          <a:lstStyle/>
          <a:p>
            <a:pPr lvl="0"/>
            <a:endParaRPr lang="en-GB"/>
          </a:p>
        </p:txBody>
      </p:sp>
      <p:sp>
        <p:nvSpPr>
          <p:cNvPr id="2" name="Title 1">
            <a:extLst>
              <a:ext uri="{FF2B5EF4-FFF2-40B4-BE49-F238E27FC236}">
                <a16:creationId xmlns:a16="http://schemas.microsoft.com/office/drawing/2014/main" id="{47F3C255-5F37-3461-64C7-948F329D8373}"/>
              </a:ext>
            </a:extLst>
          </p:cNvPr>
          <p:cNvSpPr>
            <a:spLocks noGrp="1"/>
          </p:cNvSpPr>
          <p:nvPr>
            <p:ph type="title"/>
          </p:nvPr>
        </p:nvSpPr>
        <p:spPr>
          <a:xfrm>
            <a:off x="427588" y="108700"/>
            <a:ext cx="11333648" cy="902074"/>
          </a:xfrm>
          <a:prstGeom prst="rect">
            <a:avLst/>
          </a:prstGeom>
        </p:spPr>
        <p:txBody>
          <a:bodyPr anchor="ctr">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4" name="Text Placeholder 4">
            <a:extLst>
              <a:ext uri="{FF2B5EF4-FFF2-40B4-BE49-F238E27FC236}">
                <a16:creationId xmlns:a16="http://schemas.microsoft.com/office/drawing/2014/main" id="{A3E8AC8C-F54F-0DDE-A700-C99E7A6B3773}"/>
              </a:ext>
            </a:extLst>
          </p:cNvPr>
          <p:cNvSpPr>
            <a:spLocks noGrp="1"/>
          </p:cNvSpPr>
          <p:nvPr>
            <p:ph type="body" sz="quarter" idx="13" hasCustomPrompt="1"/>
          </p:nvPr>
        </p:nvSpPr>
        <p:spPr>
          <a:xfrm>
            <a:off x="427037" y="1027066"/>
            <a:ext cx="11333647"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pic>
        <p:nvPicPr>
          <p:cNvPr id="5" name="Picture 4" descr="A blue and green logo">
            <a:extLst>
              <a:ext uri="{FF2B5EF4-FFF2-40B4-BE49-F238E27FC236}">
                <a16:creationId xmlns:a16="http://schemas.microsoft.com/office/drawing/2014/main" id="{13E0C585-3726-1B8F-9E9A-B75EBEDA68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056" y="6251517"/>
            <a:ext cx="1105078" cy="569522"/>
          </a:xfrm>
          <a:prstGeom prst="rect">
            <a:avLst/>
          </a:prstGeom>
        </p:spPr>
      </p:pic>
      <p:sp>
        <p:nvSpPr>
          <p:cNvPr id="6" name="Marcador de número de diapositiva 2">
            <a:extLst>
              <a:ext uri="{FF2B5EF4-FFF2-40B4-BE49-F238E27FC236}">
                <a16:creationId xmlns:a16="http://schemas.microsoft.com/office/drawing/2014/main" id="{B6E98961-9047-8F7D-7336-1D28A4C92213}"/>
              </a:ext>
            </a:extLst>
          </p:cNvPr>
          <p:cNvSpPr>
            <a:spLocks noGrp="1"/>
          </p:cNvSpPr>
          <p:nvPr>
            <p:ph type="sldNum" sz="quarter" idx="10"/>
          </p:nvPr>
        </p:nvSpPr>
        <p:spPr>
          <a:xfrm>
            <a:off x="11216646" y="6353716"/>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sp>
        <p:nvSpPr>
          <p:cNvPr id="9" name="Text Placeholder 2">
            <a:extLst>
              <a:ext uri="{FF2B5EF4-FFF2-40B4-BE49-F238E27FC236}">
                <a16:creationId xmlns:a16="http://schemas.microsoft.com/office/drawing/2014/main" id="{5110A457-7314-3A6B-088C-7E1998813428}"/>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6257061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S title slide 1">
    <p:bg>
      <p:bgPr>
        <a:gradFill>
          <a:gsLst>
            <a:gs pos="59000">
              <a:srgbClr val="0A4D87"/>
            </a:gs>
            <a:gs pos="0">
              <a:schemeClr val="tx1"/>
            </a:gs>
            <a:gs pos="100000">
              <a:schemeClr val="accent3"/>
            </a:gs>
          </a:gsLst>
          <a:lin ang="42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6BAC9C-826C-F1C8-D9B0-5950A8745D27}"/>
              </a:ext>
            </a:extLst>
          </p:cNvPr>
          <p:cNvSpPr>
            <a:spLocks noGrp="1"/>
          </p:cNvSpPr>
          <p:nvPr>
            <p:ph type="title"/>
          </p:nvPr>
        </p:nvSpPr>
        <p:spPr>
          <a:xfrm>
            <a:off x="836227" y="2083738"/>
            <a:ext cx="10510788" cy="1217727"/>
          </a:xfrm>
          <a:prstGeom prst="rect">
            <a:avLst/>
          </a:prstGeom>
        </p:spPr>
        <p:txBody>
          <a:bodyPr anchor="b">
            <a:normAutofit/>
          </a:bodyPr>
          <a:lstStyle>
            <a:lvl1pPr algn="ctr">
              <a:defRPr sz="3600" b="1">
                <a:solidFill>
                  <a:schemeClr val="bg1"/>
                </a:solidFill>
                <a:latin typeface="Ubuntu" panose="020B0504030602030204" pitchFamily="34" charset="0"/>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3C12ABFC-E1B0-5CAB-4170-1BF58EDFF0A6}"/>
              </a:ext>
            </a:extLst>
          </p:cNvPr>
          <p:cNvSpPr>
            <a:spLocks noGrp="1"/>
          </p:cNvSpPr>
          <p:nvPr>
            <p:ph type="body" idx="1"/>
          </p:nvPr>
        </p:nvSpPr>
        <p:spPr>
          <a:xfrm>
            <a:off x="837398" y="3455471"/>
            <a:ext cx="10510787" cy="1217727"/>
          </a:xfrm>
          <a:prstGeom prst="rect">
            <a:avLst/>
          </a:prstGeom>
        </p:spPr>
        <p:txBody>
          <a:bodyPr>
            <a:normAutofit/>
          </a:bodyPr>
          <a:lstStyle>
            <a:lvl1pPr marL="0" indent="0" algn="ctr">
              <a:buNone/>
              <a:defRPr sz="2400">
                <a:solidFill>
                  <a:schemeClr val="bg1"/>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41786898-20DE-A416-3E67-CA4B9CF7FBDE}"/>
              </a:ext>
            </a:extLst>
          </p:cNvPr>
          <p:cNvCxnSpPr>
            <a:cxnSpLocks/>
          </p:cNvCxnSpPr>
          <p:nvPr userDrawn="1"/>
        </p:nvCxnSpPr>
        <p:spPr>
          <a:xfrm>
            <a:off x="2600356" y="2146851"/>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DD7649B-CA7D-85FD-D139-F9B849D78B15}"/>
              </a:ext>
            </a:extLst>
          </p:cNvPr>
          <p:cNvCxnSpPr>
            <a:cxnSpLocks/>
          </p:cNvCxnSpPr>
          <p:nvPr userDrawn="1"/>
        </p:nvCxnSpPr>
        <p:spPr>
          <a:xfrm>
            <a:off x="2703444" y="4495799"/>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descr="A black background with white text and green and blue squares&#10;&#10;Description automatically generated">
            <a:extLst>
              <a:ext uri="{FF2B5EF4-FFF2-40B4-BE49-F238E27FC236}">
                <a16:creationId xmlns:a16="http://schemas.microsoft.com/office/drawing/2014/main" id="{EEC9A4F1-0BC8-D0B9-1082-37231791CC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66250" y="4805907"/>
            <a:ext cx="2050742" cy="1153542"/>
          </a:xfrm>
          <a:prstGeom prst="rect">
            <a:avLst/>
          </a:prstGeom>
        </p:spPr>
      </p:pic>
    </p:spTree>
    <p:extLst>
      <p:ext uri="{BB962C8B-B14F-4D97-AF65-F5344CB8AC3E}">
        <p14:creationId xmlns:p14="http://schemas.microsoft.com/office/powerpoint/2010/main" val="25797915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S slide 1">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6903B13-C5FE-EF94-3D74-F2AACE1C166A}"/>
              </a:ext>
            </a:extLst>
          </p:cNvPr>
          <p:cNvSpPr>
            <a:spLocks noGrp="1"/>
          </p:cNvSpPr>
          <p:nvPr>
            <p:ph type="body" idx="1"/>
          </p:nvPr>
        </p:nvSpPr>
        <p:spPr>
          <a:xfrm>
            <a:off x="427304" y="1737360"/>
            <a:ext cx="11334483" cy="4291793"/>
          </a:xfrm>
          <a:prstGeom prst="rect">
            <a:avLst/>
          </a:prstGeom>
        </p:spPr>
        <p:txBody>
          <a:bodyPr>
            <a:normAutofit/>
          </a:bodyPr>
          <a:lstStyle>
            <a:lvl1pPr marL="0" indent="0">
              <a:buNone/>
              <a:defRPr sz="1400">
                <a:solidFill>
                  <a:schemeClr val="bg1">
                    <a:lumMod val="50000"/>
                  </a:schemeClr>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Marcador de número de diapositiva 2">
            <a:extLst>
              <a:ext uri="{FF2B5EF4-FFF2-40B4-BE49-F238E27FC236}">
                <a16:creationId xmlns:a16="http://schemas.microsoft.com/office/drawing/2014/main" id="{6772931A-4B8F-3824-474D-1B129FDD6BA6}"/>
              </a:ext>
            </a:extLst>
          </p:cNvPr>
          <p:cNvSpPr>
            <a:spLocks noGrp="1"/>
          </p:cNvSpPr>
          <p:nvPr>
            <p:ph type="sldNum" sz="quarter" idx="10"/>
          </p:nvPr>
        </p:nvSpPr>
        <p:spPr>
          <a:xfrm>
            <a:off x="11216646" y="6355509"/>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pic>
        <p:nvPicPr>
          <p:cNvPr id="3" name="Picture 2" descr="A logo on a black background&#10;&#10;Description automatically generated">
            <a:extLst>
              <a:ext uri="{FF2B5EF4-FFF2-40B4-BE49-F238E27FC236}">
                <a16:creationId xmlns:a16="http://schemas.microsoft.com/office/drawing/2014/main" id="{905D0946-D093-CE6E-6C6C-0582E3EC74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77" y="6101899"/>
            <a:ext cx="1483100" cy="834244"/>
          </a:xfrm>
          <a:prstGeom prst="rect">
            <a:avLst/>
          </a:prstGeom>
        </p:spPr>
      </p:pic>
      <p:sp>
        <p:nvSpPr>
          <p:cNvPr id="2" name="Title 1">
            <a:extLst>
              <a:ext uri="{FF2B5EF4-FFF2-40B4-BE49-F238E27FC236}">
                <a16:creationId xmlns:a16="http://schemas.microsoft.com/office/drawing/2014/main" id="{6A3DAF94-4683-2792-FC2F-BF0973165E6C}"/>
              </a:ext>
            </a:extLst>
          </p:cNvPr>
          <p:cNvSpPr>
            <a:spLocks noGrp="1"/>
          </p:cNvSpPr>
          <p:nvPr>
            <p:ph type="title"/>
          </p:nvPr>
        </p:nvSpPr>
        <p:spPr>
          <a:xfrm>
            <a:off x="427587" y="108700"/>
            <a:ext cx="11334199" cy="902074"/>
          </a:xfrm>
          <a:prstGeom prst="rect">
            <a:avLst/>
          </a:prstGeom>
        </p:spPr>
        <p:txBody>
          <a:bodyPr anchor="ctr">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4" name="Text Placeholder 4">
            <a:extLst>
              <a:ext uri="{FF2B5EF4-FFF2-40B4-BE49-F238E27FC236}">
                <a16:creationId xmlns:a16="http://schemas.microsoft.com/office/drawing/2014/main" id="{41DBFF70-D930-86A1-D69F-83ABD48043BC}"/>
              </a:ext>
            </a:extLst>
          </p:cNvPr>
          <p:cNvSpPr>
            <a:spLocks noGrp="1"/>
          </p:cNvSpPr>
          <p:nvPr>
            <p:ph type="body" sz="quarter" idx="13" hasCustomPrompt="1"/>
          </p:nvPr>
        </p:nvSpPr>
        <p:spPr>
          <a:xfrm>
            <a:off x="427038" y="1027067"/>
            <a:ext cx="11335404" cy="414337"/>
          </a:xfrm>
          <a:prstGeom prst="rect">
            <a:avLst/>
          </a:prstGeom>
        </p:spPr>
        <p:txBody>
          <a:bodyPr anchor="ctr">
            <a:noAutofit/>
          </a:bodyPr>
          <a:lstStyle>
            <a:lvl1pPr marL="0" indent="0">
              <a:buNone/>
              <a:defRPr sz="1600" b="1">
                <a:solidFill>
                  <a:schemeClr val="accent3"/>
                </a:solidFill>
                <a:latin typeface="Ubuntu" panose="020B0504030602030204" pitchFamily="34" charset="0"/>
              </a:defRPr>
            </a:lvl1pPr>
          </a:lstStyle>
          <a:p>
            <a:pPr lvl="0"/>
            <a:r>
              <a:rPr lang="en-GB"/>
              <a:t>Insert Subheading</a:t>
            </a:r>
          </a:p>
        </p:txBody>
      </p:sp>
      <p:sp>
        <p:nvSpPr>
          <p:cNvPr id="6" name="Text Placeholder 2">
            <a:extLst>
              <a:ext uri="{FF2B5EF4-FFF2-40B4-BE49-F238E27FC236}">
                <a16:creationId xmlns:a16="http://schemas.microsoft.com/office/drawing/2014/main" id="{9AE03CAF-5532-6AAB-85BC-F43F863F3301}"/>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3292766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S slide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A639FC-C5C3-C768-DA49-9BD5B7702852}"/>
              </a:ext>
            </a:extLst>
          </p:cNvPr>
          <p:cNvSpPr>
            <a:spLocks noGrp="1"/>
          </p:cNvSpPr>
          <p:nvPr>
            <p:ph type="title"/>
          </p:nvPr>
        </p:nvSpPr>
        <p:spPr>
          <a:xfrm>
            <a:off x="427587" y="108700"/>
            <a:ext cx="11334195" cy="902074"/>
          </a:xfrm>
          <a:prstGeom prst="rect">
            <a:avLst/>
          </a:prstGeom>
        </p:spPr>
        <p:txBody>
          <a:bodyPr anchor="ctr">
            <a:normAutofit/>
          </a:bodyPr>
          <a:lstStyle>
            <a:lvl1pPr>
              <a:defRPr sz="3000" b="1">
                <a:solidFill>
                  <a:schemeClr val="tx1"/>
                </a:solidFill>
                <a:latin typeface="Ubuntu" panose="020B0504030602030204" pitchFamily="34" charset="0"/>
              </a:defRPr>
            </a:lvl1pPr>
          </a:lstStyle>
          <a:p>
            <a:r>
              <a:rPr lang="en-US"/>
              <a:t>Click to edit Master title style</a:t>
            </a:r>
            <a:endParaRPr lang="en-GB"/>
          </a:p>
        </p:txBody>
      </p:sp>
      <p:sp>
        <p:nvSpPr>
          <p:cNvPr id="3" name="Marcador de número de diapositiva 2">
            <a:extLst>
              <a:ext uri="{FF2B5EF4-FFF2-40B4-BE49-F238E27FC236}">
                <a16:creationId xmlns:a16="http://schemas.microsoft.com/office/drawing/2014/main" id="{68474810-1683-D4C9-5C1A-E93471C57F8A}"/>
              </a:ext>
            </a:extLst>
          </p:cNvPr>
          <p:cNvSpPr>
            <a:spLocks noGrp="1"/>
          </p:cNvSpPr>
          <p:nvPr>
            <p:ph type="sldNum" sz="quarter" idx="10"/>
          </p:nvPr>
        </p:nvSpPr>
        <p:spPr>
          <a:xfrm>
            <a:off x="11216646" y="6355509"/>
            <a:ext cx="545141" cy="365125"/>
          </a:xfrm>
          <a:prstGeom prst="rect">
            <a:avLst/>
          </a:prstGeom>
        </p:spPr>
        <p:txBody>
          <a:bodyPr anchor="ctr"/>
          <a:lstStyle>
            <a:lvl1pPr algn="l">
              <a:defRPr sz="1000" b="0" i="0">
                <a:solidFill>
                  <a:schemeClr val="bg1">
                    <a:lumMod val="50000"/>
                  </a:schemeClr>
                </a:solidFill>
                <a:latin typeface="Ubuntu" panose="020B0504030602030204" pitchFamily="34" charset="0"/>
              </a:defRPr>
            </a:lvl1pPr>
          </a:lstStyle>
          <a:p>
            <a:fld id="{E7EBEDA2-51E6-554C-A63C-E820F6D0080D}" type="slidenum">
              <a:rPr lang="es-ES" smtClean="0"/>
              <a:pPr/>
              <a:t>‹#›</a:t>
            </a:fld>
            <a:endParaRPr lang="es-ES"/>
          </a:p>
        </p:txBody>
      </p:sp>
      <p:pic>
        <p:nvPicPr>
          <p:cNvPr id="7" name="Picture 6" descr="A logo on a black background&#10;&#10;Description automatically generated">
            <a:extLst>
              <a:ext uri="{FF2B5EF4-FFF2-40B4-BE49-F238E27FC236}">
                <a16:creationId xmlns:a16="http://schemas.microsoft.com/office/drawing/2014/main" id="{9AC0AC50-154E-C9F8-E6C6-F8EC28E518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77" y="6101899"/>
            <a:ext cx="1483100" cy="834244"/>
          </a:xfrm>
          <a:prstGeom prst="rect">
            <a:avLst/>
          </a:prstGeom>
        </p:spPr>
      </p:pic>
      <p:sp>
        <p:nvSpPr>
          <p:cNvPr id="8" name="Text Placeholder 2">
            <a:extLst>
              <a:ext uri="{FF2B5EF4-FFF2-40B4-BE49-F238E27FC236}">
                <a16:creationId xmlns:a16="http://schemas.microsoft.com/office/drawing/2014/main" id="{FA7AD695-F54F-A9A3-446D-BABA1E1953BD}"/>
              </a:ext>
            </a:extLst>
          </p:cNvPr>
          <p:cNvSpPr>
            <a:spLocks noGrp="1"/>
          </p:cNvSpPr>
          <p:nvPr>
            <p:ph type="body" idx="14" hasCustomPrompt="1"/>
          </p:nvPr>
        </p:nvSpPr>
        <p:spPr>
          <a:xfrm>
            <a:off x="6698847" y="6353716"/>
            <a:ext cx="4304433" cy="365125"/>
          </a:xfrm>
          <a:prstGeom prst="rect">
            <a:avLst/>
          </a:prstGeom>
        </p:spPr>
        <p:txBody>
          <a:bodyPr anchor="ctr">
            <a:normAutofit/>
          </a:bodyPr>
          <a:lstStyle>
            <a:lvl1pPr marL="0" indent="0" algn="r">
              <a:buNone/>
              <a:defRPr sz="1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subtext</a:t>
            </a:r>
          </a:p>
        </p:txBody>
      </p:sp>
    </p:spTree>
    <p:extLst>
      <p:ext uri="{BB962C8B-B14F-4D97-AF65-F5344CB8AC3E}">
        <p14:creationId xmlns:p14="http://schemas.microsoft.com/office/powerpoint/2010/main" val="370829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1">
    <p:spTree>
      <p:nvGrpSpPr>
        <p:cNvPr id="1" name=""/>
        <p:cNvGrpSpPr/>
        <p:nvPr/>
      </p:nvGrpSpPr>
      <p:grpSpPr>
        <a:xfrm>
          <a:off x="0" y="0"/>
          <a:ext cx="0" cy="0"/>
          <a:chOff x="0" y="0"/>
          <a:chExt cx="0" cy="0"/>
        </a:xfrm>
      </p:grpSpPr>
      <p:pic>
        <p:nvPicPr>
          <p:cNvPr id="7" name="Picture 6" descr="A picture containing text, person, computer&#10;&#10;Description automatically generated">
            <a:extLst>
              <a:ext uri="{FF2B5EF4-FFF2-40B4-BE49-F238E27FC236}">
                <a16:creationId xmlns:a16="http://schemas.microsoft.com/office/drawing/2014/main" id="{0C3DEEF1-6CD5-3EF1-6E33-3288A775ACC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15343"/>
          <a:stretch/>
        </p:blipFill>
        <p:spPr>
          <a:xfrm>
            <a:off x="-4379" y="-2"/>
            <a:ext cx="12192000" cy="6858001"/>
          </a:xfrm>
          <a:prstGeom prst="rect">
            <a:avLst/>
          </a:prstGeom>
        </p:spPr>
      </p:pic>
      <p:pic>
        <p:nvPicPr>
          <p:cNvPr id="8" name="Picture 7" descr="Background pattern&#10;&#10;Description automatically generated">
            <a:extLst>
              <a:ext uri="{FF2B5EF4-FFF2-40B4-BE49-F238E27FC236}">
                <a16:creationId xmlns:a16="http://schemas.microsoft.com/office/drawing/2014/main" id="{0FB3B916-4DFF-C64A-02C2-0ADCCD3F33F0}"/>
              </a:ext>
            </a:extLst>
          </p:cNvPr>
          <p:cNvPicPr>
            <a:picLocks noChangeAspect="1"/>
          </p:cNvPicPr>
          <p:nvPr userDrawn="1"/>
        </p:nvPicPr>
        <p:blipFill>
          <a:blip r:embed="rId4">
            <a:alphaModFix amt="90000"/>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9" name="Title 1">
            <a:extLst>
              <a:ext uri="{FF2B5EF4-FFF2-40B4-BE49-F238E27FC236}">
                <a16:creationId xmlns:a16="http://schemas.microsoft.com/office/drawing/2014/main" id="{0E63B625-BF5C-9F30-9886-034A196812D1}"/>
              </a:ext>
            </a:extLst>
          </p:cNvPr>
          <p:cNvSpPr>
            <a:spLocks noGrp="1"/>
          </p:cNvSpPr>
          <p:nvPr>
            <p:ph type="title"/>
          </p:nvPr>
        </p:nvSpPr>
        <p:spPr>
          <a:xfrm>
            <a:off x="836227" y="2288280"/>
            <a:ext cx="10510788" cy="1217727"/>
          </a:xfrm>
          <a:prstGeom prst="rect">
            <a:avLst/>
          </a:prstGeom>
        </p:spPr>
        <p:txBody>
          <a:bodyPr anchor="b">
            <a:normAutofit/>
          </a:bodyPr>
          <a:lstStyle>
            <a:lvl1pPr algn="ctr">
              <a:defRPr sz="3600" b="1">
                <a:solidFill>
                  <a:schemeClr val="bg1"/>
                </a:solidFill>
                <a:latin typeface="Ubuntu" panose="020B0504030602030204" pitchFamily="34" charset="0"/>
              </a:defRPr>
            </a:lvl1pPr>
          </a:lstStyle>
          <a:p>
            <a:r>
              <a:rPr lang="en-US"/>
              <a:t>Click to edit Master title style</a:t>
            </a:r>
            <a:endParaRPr lang="en-GB"/>
          </a:p>
        </p:txBody>
      </p:sp>
      <p:sp>
        <p:nvSpPr>
          <p:cNvPr id="10" name="Text Placeholder 2">
            <a:extLst>
              <a:ext uri="{FF2B5EF4-FFF2-40B4-BE49-F238E27FC236}">
                <a16:creationId xmlns:a16="http://schemas.microsoft.com/office/drawing/2014/main" id="{87BE37B1-B367-4580-55F7-896F4E6E9CB2}"/>
              </a:ext>
            </a:extLst>
          </p:cNvPr>
          <p:cNvSpPr>
            <a:spLocks noGrp="1"/>
          </p:cNvSpPr>
          <p:nvPr>
            <p:ph type="body" idx="1"/>
          </p:nvPr>
        </p:nvSpPr>
        <p:spPr>
          <a:xfrm>
            <a:off x="837398" y="3533680"/>
            <a:ext cx="10510787" cy="919502"/>
          </a:xfrm>
          <a:prstGeom prst="rect">
            <a:avLst/>
          </a:prstGeom>
        </p:spPr>
        <p:txBody>
          <a:bodyPr>
            <a:normAutofit/>
          </a:bodyPr>
          <a:lstStyle>
            <a:lvl1pPr marL="0" indent="0" algn="ctr">
              <a:buNone/>
              <a:defRPr sz="2400">
                <a:solidFill>
                  <a:schemeClr val="bg1"/>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2E6420B7-773C-F10C-55C6-A5C96EFDC409}"/>
              </a:ext>
            </a:extLst>
          </p:cNvPr>
          <p:cNvCxnSpPr>
            <a:cxnSpLocks/>
          </p:cNvCxnSpPr>
          <p:nvPr userDrawn="1"/>
        </p:nvCxnSpPr>
        <p:spPr>
          <a:xfrm>
            <a:off x="2600356" y="2146851"/>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6C3089-3F3D-689E-A6CE-6B656D639935}"/>
              </a:ext>
            </a:extLst>
          </p:cNvPr>
          <p:cNvCxnSpPr>
            <a:cxnSpLocks/>
          </p:cNvCxnSpPr>
          <p:nvPr userDrawn="1"/>
        </p:nvCxnSpPr>
        <p:spPr>
          <a:xfrm>
            <a:off x="2703444" y="4495799"/>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A black background with white text&#10;&#10;Description automatically generated">
            <a:extLst>
              <a:ext uri="{FF2B5EF4-FFF2-40B4-BE49-F238E27FC236}">
                <a16:creationId xmlns:a16="http://schemas.microsoft.com/office/drawing/2014/main" id="{7845E648-222B-E85A-E251-D6D01280BA4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00627" y="4907242"/>
            <a:ext cx="2381988" cy="1227600"/>
          </a:xfrm>
          <a:prstGeom prst="rect">
            <a:avLst/>
          </a:prstGeom>
        </p:spPr>
      </p:pic>
    </p:spTree>
    <p:extLst>
      <p:ext uri="{BB962C8B-B14F-4D97-AF65-F5344CB8AC3E}">
        <p14:creationId xmlns:p14="http://schemas.microsoft.com/office/powerpoint/2010/main" val="3205780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2">
    <p:spTree>
      <p:nvGrpSpPr>
        <p:cNvPr id="1" name=""/>
        <p:cNvGrpSpPr/>
        <p:nvPr/>
      </p:nvGrpSpPr>
      <p:grpSpPr>
        <a:xfrm>
          <a:off x="0" y="0"/>
          <a:ext cx="0" cy="0"/>
          <a:chOff x="0" y="0"/>
          <a:chExt cx="0" cy="0"/>
        </a:xfrm>
      </p:grpSpPr>
      <p:pic>
        <p:nvPicPr>
          <p:cNvPr id="7" name="Picture 6" descr="A person wearing a headset and gloves using a computer&#10;&#10;Description automatically generated with low confidence">
            <a:extLst>
              <a:ext uri="{FF2B5EF4-FFF2-40B4-BE49-F238E27FC236}">
                <a16:creationId xmlns:a16="http://schemas.microsoft.com/office/drawing/2014/main" id="{B204B641-629E-841C-60EF-0695BF6E17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58" b="12691"/>
          <a:stretch/>
        </p:blipFill>
        <p:spPr>
          <a:xfrm>
            <a:off x="-4379" y="0"/>
            <a:ext cx="12192000" cy="6858000"/>
          </a:xfrm>
          <a:prstGeom prst="rect">
            <a:avLst/>
          </a:prstGeom>
        </p:spPr>
      </p:pic>
      <p:sp>
        <p:nvSpPr>
          <p:cNvPr id="8" name="Rectangle 7">
            <a:extLst>
              <a:ext uri="{FF2B5EF4-FFF2-40B4-BE49-F238E27FC236}">
                <a16:creationId xmlns:a16="http://schemas.microsoft.com/office/drawing/2014/main" id="{BE200C4E-9B20-02A6-943C-49049E2B4815}"/>
              </a:ext>
            </a:extLst>
          </p:cNvPr>
          <p:cNvSpPr/>
          <p:nvPr userDrawn="1"/>
        </p:nvSpPr>
        <p:spPr>
          <a:xfrm>
            <a:off x="0" y="0"/>
            <a:ext cx="12192000" cy="6858000"/>
          </a:xfrm>
          <a:prstGeom prst="rect">
            <a:avLst/>
          </a:prstGeom>
          <a:gradFill>
            <a:gsLst>
              <a:gs pos="55000">
                <a:schemeClr val="tx2">
                  <a:alpha val="90000"/>
                </a:schemeClr>
              </a:gs>
              <a:gs pos="100000">
                <a:schemeClr val="accent5">
                  <a:alpha val="70000"/>
                </a:schemeClr>
              </a:gs>
            </a:gsLst>
            <a:lin ang="12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49CD0C9F-1C44-103E-995B-A762BD478694}"/>
              </a:ext>
            </a:extLst>
          </p:cNvPr>
          <p:cNvCxnSpPr>
            <a:cxnSpLocks/>
          </p:cNvCxnSpPr>
          <p:nvPr userDrawn="1"/>
        </p:nvCxnSpPr>
        <p:spPr>
          <a:xfrm>
            <a:off x="2600356" y="2146851"/>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9563ECA-44C7-A6FC-7844-410401DFCEC0}"/>
              </a:ext>
            </a:extLst>
          </p:cNvPr>
          <p:cNvCxnSpPr>
            <a:cxnSpLocks/>
          </p:cNvCxnSpPr>
          <p:nvPr userDrawn="1"/>
        </p:nvCxnSpPr>
        <p:spPr>
          <a:xfrm>
            <a:off x="2703444" y="4495799"/>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A black background with white text&#10;&#10;Description automatically generated">
            <a:extLst>
              <a:ext uri="{FF2B5EF4-FFF2-40B4-BE49-F238E27FC236}">
                <a16:creationId xmlns:a16="http://schemas.microsoft.com/office/drawing/2014/main" id="{528AA1C6-4916-2FA2-A1DE-37ADE9A292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00627" y="4907242"/>
            <a:ext cx="2381988" cy="1227600"/>
          </a:xfrm>
          <a:prstGeom prst="rect">
            <a:avLst/>
          </a:prstGeom>
        </p:spPr>
      </p:pic>
      <p:sp>
        <p:nvSpPr>
          <p:cNvPr id="2" name="Title 1">
            <a:extLst>
              <a:ext uri="{FF2B5EF4-FFF2-40B4-BE49-F238E27FC236}">
                <a16:creationId xmlns:a16="http://schemas.microsoft.com/office/drawing/2014/main" id="{BB902451-94E5-87DD-116F-D487AC58E513}"/>
              </a:ext>
            </a:extLst>
          </p:cNvPr>
          <p:cNvSpPr>
            <a:spLocks noGrp="1"/>
          </p:cNvSpPr>
          <p:nvPr>
            <p:ph type="title"/>
          </p:nvPr>
        </p:nvSpPr>
        <p:spPr>
          <a:xfrm>
            <a:off x="988627" y="2440680"/>
            <a:ext cx="10510788" cy="1217727"/>
          </a:xfrm>
          <a:prstGeom prst="rect">
            <a:avLst/>
          </a:prstGeom>
        </p:spPr>
        <p:txBody>
          <a:bodyPr anchor="b">
            <a:normAutofit/>
          </a:bodyPr>
          <a:lstStyle>
            <a:lvl1pPr algn="ctr">
              <a:defRPr sz="3600" b="1">
                <a:solidFill>
                  <a:schemeClr val="bg1"/>
                </a:solidFill>
                <a:latin typeface="Ubuntu" panose="020B0504030602030204" pitchFamily="34" charset="0"/>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A9E24BB-9D6B-523E-7A47-802AC8A0849B}"/>
              </a:ext>
            </a:extLst>
          </p:cNvPr>
          <p:cNvSpPr>
            <a:spLocks noGrp="1"/>
          </p:cNvSpPr>
          <p:nvPr>
            <p:ph type="body" idx="1"/>
          </p:nvPr>
        </p:nvSpPr>
        <p:spPr>
          <a:xfrm>
            <a:off x="989798" y="3686080"/>
            <a:ext cx="10510787" cy="919502"/>
          </a:xfrm>
          <a:prstGeom prst="rect">
            <a:avLst/>
          </a:prstGeom>
        </p:spPr>
        <p:txBody>
          <a:bodyPr>
            <a:normAutofit/>
          </a:bodyPr>
          <a:lstStyle>
            <a:lvl1pPr marL="0" indent="0" algn="ctr">
              <a:buNone/>
              <a:defRPr sz="2400">
                <a:solidFill>
                  <a:schemeClr val="bg1"/>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45722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3">
    <p:spTree>
      <p:nvGrpSpPr>
        <p:cNvPr id="1" name=""/>
        <p:cNvGrpSpPr/>
        <p:nvPr/>
      </p:nvGrpSpPr>
      <p:grpSpPr>
        <a:xfrm>
          <a:off x="0" y="0"/>
          <a:ext cx="0" cy="0"/>
          <a:chOff x="0" y="0"/>
          <a:chExt cx="0" cy="0"/>
        </a:xfrm>
      </p:grpSpPr>
      <p:pic>
        <p:nvPicPr>
          <p:cNvPr id="8" name="Picture 7" descr="A group of people sitting around a table&#10;&#10;Description automatically generated">
            <a:extLst>
              <a:ext uri="{FF2B5EF4-FFF2-40B4-BE49-F238E27FC236}">
                <a16:creationId xmlns:a16="http://schemas.microsoft.com/office/drawing/2014/main" id="{FA629FFB-D6D3-E6AB-4EFC-7EABB41910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78" b="11087"/>
          <a:stretch/>
        </p:blipFill>
        <p:spPr>
          <a:xfrm>
            <a:off x="5801" y="1"/>
            <a:ext cx="12186199" cy="6858000"/>
          </a:xfrm>
          <a:prstGeom prst="rect">
            <a:avLst/>
          </a:prstGeom>
        </p:spPr>
      </p:pic>
      <p:sp>
        <p:nvSpPr>
          <p:cNvPr id="3" name="Rectangle 2">
            <a:extLst>
              <a:ext uri="{FF2B5EF4-FFF2-40B4-BE49-F238E27FC236}">
                <a16:creationId xmlns:a16="http://schemas.microsoft.com/office/drawing/2014/main" id="{500554BD-16AB-88BF-CF9B-3A1F78933150}"/>
              </a:ext>
            </a:extLst>
          </p:cNvPr>
          <p:cNvSpPr/>
          <p:nvPr userDrawn="1"/>
        </p:nvSpPr>
        <p:spPr>
          <a:xfrm>
            <a:off x="-4379" y="0"/>
            <a:ext cx="12192000" cy="6858000"/>
          </a:xfrm>
          <a:prstGeom prst="rect">
            <a:avLst/>
          </a:prstGeom>
          <a:gradFill>
            <a:gsLst>
              <a:gs pos="40000">
                <a:schemeClr val="tx2">
                  <a:alpha val="90000"/>
                </a:schemeClr>
              </a:gs>
              <a:gs pos="100000">
                <a:schemeClr val="accent4">
                  <a:alpha val="70000"/>
                </a:schemeClr>
              </a:gs>
            </a:gsLst>
            <a:lin ang="12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C286F3FB-B27B-A99F-9EED-FC5DAB44ABD4}"/>
              </a:ext>
            </a:extLst>
          </p:cNvPr>
          <p:cNvCxnSpPr>
            <a:cxnSpLocks/>
          </p:cNvCxnSpPr>
          <p:nvPr userDrawn="1"/>
        </p:nvCxnSpPr>
        <p:spPr>
          <a:xfrm>
            <a:off x="2600356" y="2146851"/>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3B2CF81-C544-EB31-0292-005B6556347C}"/>
              </a:ext>
            </a:extLst>
          </p:cNvPr>
          <p:cNvCxnSpPr>
            <a:cxnSpLocks/>
          </p:cNvCxnSpPr>
          <p:nvPr userDrawn="1"/>
        </p:nvCxnSpPr>
        <p:spPr>
          <a:xfrm>
            <a:off x="2703444" y="4495799"/>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descr="A black background with white text&#10;&#10;Description automatically generated">
            <a:extLst>
              <a:ext uri="{FF2B5EF4-FFF2-40B4-BE49-F238E27FC236}">
                <a16:creationId xmlns:a16="http://schemas.microsoft.com/office/drawing/2014/main" id="{591714C0-D011-120C-CC62-01D2E246D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00627" y="4907242"/>
            <a:ext cx="2381988" cy="1227600"/>
          </a:xfrm>
          <a:prstGeom prst="rect">
            <a:avLst/>
          </a:prstGeom>
        </p:spPr>
      </p:pic>
      <p:sp>
        <p:nvSpPr>
          <p:cNvPr id="10" name="Title 1">
            <a:extLst>
              <a:ext uri="{FF2B5EF4-FFF2-40B4-BE49-F238E27FC236}">
                <a16:creationId xmlns:a16="http://schemas.microsoft.com/office/drawing/2014/main" id="{5F32DFF1-D8ED-7008-FC13-FE267BD3725B}"/>
              </a:ext>
            </a:extLst>
          </p:cNvPr>
          <p:cNvSpPr>
            <a:spLocks noGrp="1"/>
          </p:cNvSpPr>
          <p:nvPr>
            <p:ph type="title"/>
          </p:nvPr>
        </p:nvSpPr>
        <p:spPr>
          <a:xfrm>
            <a:off x="988627" y="2440680"/>
            <a:ext cx="10510788" cy="1217727"/>
          </a:xfrm>
          <a:prstGeom prst="rect">
            <a:avLst/>
          </a:prstGeom>
        </p:spPr>
        <p:txBody>
          <a:bodyPr anchor="b">
            <a:normAutofit/>
          </a:bodyPr>
          <a:lstStyle>
            <a:lvl1pPr algn="ctr">
              <a:defRPr sz="3600" b="1">
                <a:solidFill>
                  <a:schemeClr val="bg1"/>
                </a:solidFill>
                <a:latin typeface="Ubuntu" panose="020B0504030602030204" pitchFamily="34" charset="0"/>
              </a:defRPr>
            </a:lvl1pPr>
          </a:lstStyle>
          <a:p>
            <a:r>
              <a:rPr lang="en-US"/>
              <a:t>Click to edit Master title style</a:t>
            </a:r>
            <a:endParaRPr lang="en-GB"/>
          </a:p>
        </p:txBody>
      </p:sp>
      <p:sp>
        <p:nvSpPr>
          <p:cNvPr id="11" name="Text Placeholder 2">
            <a:extLst>
              <a:ext uri="{FF2B5EF4-FFF2-40B4-BE49-F238E27FC236}">
                <a16:creationId xmlns:a16="http://schemas.microsoft.com/office/drawing/2014/main" id="{D66B8AD6-EE1B-6B73-69CF-24B234634C7C}"/>
              </a:ext>
            </a:extLst>
          </p:cNvPr>
          <p:cNvSpPr>
            <a:spLocks noGrp="1"/>
          </p:cNvSpPr>
          <p:nvPr>
            <p:ph type="body" idx="1"/>
          </p:nvPr>
        </p:nvSpPr>
        <p:spPr>
          <a:xfrm>
            <a:off x="989798" y="3686080"/>
            <a:ext cx="10510787" cy="919502"/>
          </a:xfrm>
          <a:prstGeom prst="rect">
            <a:avLst/>
          </a:prstGeom>
        </p:spPr>
        <p:txBody>
          <a:bodyPr>
            <a:normAutofit/>
          </a:bodyPr>
          <a:lstStyle>
            <a:lvl1pPr marL="0" indent="0" algn="ctr">
              <a:buNone/>
              <a:defRPr sz="2400">
                <a:solidFill>
                  <a:schemeClr val="bg1"/>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06043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4">
    <p:spTree>
      <p:nvGrpSpPr>
        <p:cNvPr id="1" name=""/>
        <p:cNvGrpSpPr/>
        <p:nvPr/>
      </p:nvGrpSpPr>
      <p:grpSpPr>
        <a:xfrm>
          <a:off x="0" y="0"/>
          <a:ext cx="0" cy="0"/>
          <a:chOff x="0" y="0"/>
          <a:chExt cx="0" cy="0"/>
        </a:xfrm>
      </p:grpSpPr>
      <p:pic>
        <p:nvPicPr>
          <p:cNvPr id="3" name="Picture 2" descr="A group of people sitting at a long table&#10;&#10;Description automatically generated">
            <a:extLst>
              <a:ext uri="{FF2B5EF4-FFF2-40B4-BE49-F238E27FC236}">
                <a16:creationId xmlns:a16="http://schemas.microsoft.com/office/drawing/2014/main" id="{C9FAEFFC-20A4-E6EB-E065-D0F72C5251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914" b="17034"/>
          <a:stretch/>
        </p:blipFill>
        <p:spPr>
          <a:xfrm>
            <a:off x="8409" y="0"/>
            <a:ext cx="12183591" cy="6858000"/>
          </a:xfrm>
          <a:prstGeom prst="rect">
            <a:avLst/>
          </a:prstGeom>
        </p:spPr>
      </p:pic>
      <p:sp>
        <p:nvSpPr>
          <p:cNvPr id="8" name="Rectangle 7">
            <a:extLst>
              <a:ext uri="{FF2B5EF4-FFF2-40B4-BE49-F238E27FC236}">
                <a16:creationId xmlns:a16="http://schemas.microsoft.com/office/drawing/2014/main" id="{60357015-CC9F-81F0-511C-AA2FEC92669B}"/>
              </a:ext>
            </a:extLst>
          </p:cNvPr>
          <p:cNvSpPr/>
          <p:nvPr userDrawn="1"/>
        </p:nvSpPr>
        <p:spPr>
          <a:xfrm>
            <a:off x="-8409" y="0"/>
            <a:ext cx="12192000" cy="6858000"/>
          </a:xfrm>
          <a:prstGeom prst="rect">
            <a:avLst/>
          </a:prstGeom>
          <a:gradFill>
            <a:gsLst>
              <a:gs pos="40000">
                <a:schemeClr val="tx2">
                  <a:alpha val="90000"/>
                </a:schemeClr>
              </a:gs>
              <a:gs pos="100000">
                <a:schemeClr val="accent1">
                  <a:alpha val="70000"/>
                </a:schemeClr>
              </a:gs>
            </a:gsLst>
            <a:lin ang="12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882B4DEC-5E14-6A6D-0176-34B1C1983DEE}"/>
              </a:ext>
            </a:extLst>
          </p:cNvPr>
          <p:cNvCxnSpPr>
            <a:cxnSpLocks/>
          </p:cNvCxnSpPr>
          <p:nvPr userDrawn="1"/>
        </p:nvCxnSpPr>
        <p:spPr>
          <a:xfrm>
            <a:off x="2600356" y="2146851"/>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8A9C74A-81B8-793A-563A-3BDBC374A0B3}"/>
              </a:ext>
            </a:extLst>
          </p:cNvPr>
          <p:cNvCxnSpPr>
            <a:cxnSpLocks/>
          </p:cNvCxnSpPr>
          <p:nvPr userDrawn="1"/>
        </p:nvCxnSpPr>
        <p:spPr>
          <a:xfrm>
            <a:off x="2703444" y="4495799"/>
            <a:ext cx="6991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A black background with white text&#10;&#10;Description automatically generated">
            <a:extLst>
              <a:ext uri="{FF2B5EF4-FFF2-40B4-BE49-F238E27FC236}">
                <a16:creationId xmlns:a16="http://schemas.microsoft.com/office/drawing/2014/main" id="{71A1E6EE-373E-771D-57E5-A46FDD2EA7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00627" y="4907242"/>
            <a:ext cx="2381988" cy="1227600"/>
          </a:xfrm>
          <a:prstGeom prst="rect">
            <a:avLst/>
          </a:prstGeom>
        </p:spPr>
      </p:pic>
      <p:sp>
        <p:nvSpPr>
          <p:cNvPr id="2" name="Title 1">
            <a:extLst>
              <a:ext uri="{FF2B5EF4-FFF2-40B4-BE49-F238E27FC236}">
                <a16:creationId xmlns:a16="http://schemas.microsoft.com/office/drawing/2014/main" id="{41CD4CF2-3B38-BB13-DB7E-D75F0C4A5997}"/>
              </a:ext>
            </a:extLst>
          </p:cNvPr>
          <p:cNvSpPr>
            <a:spLocks noGrp="1"/>
          </p:cNvSpPr>
          <p:nvPr>
            <p:ph type="title"/>
          </p:nvPr>
        </p:nvSpPr>
        <p:spPr>
          <a:xfrm>
            <a:off x="988627" y="2440680"/>
            <a:ext cx="10510788" cy="1217727"/>
          </a:xfrm>
          <a:prstGeom prst="rect">
            <a:avLst/>
          </a:prstGeom>
        </p:spPr>
        <p:txBody>
          <a:bodyPr anchor="b">
            <a:normAutofit/>
          </a:bodyPr>
          <a:lstStyle>
            <a:lvl1pPr algn="ctr">
              <a:defRPr sz="3600" b="1">
                <a:solidFill>
                  <a:schemeClr val="bg1"/>
                </a:solidFill>
                <a:latin typeface="Ubuntu" panose="020B0504030602030204" pitchFamily="34" charset="0"/>
              </a:defRPr>
            </a:lvl1pPr>
          </a:lstStyle>
          <a:p>
            <a:r>
              <a:rPr lang="en-US"/>
              <a:t>Click to edit Master title style</a:t>
            </a:r>
            <a:endParaRPr lang="en-GB"/>
          </a:p>
        </p:txBody>
      </p:sp>
      <p:sp>
        <p:nvSpPr>
          <p:cNvPr id="4" name="Text Placeholder 2">
            <a:extLst>
              <a:ext uri="{FF2B5EF4-FFF2-40B4-BE49-F238E27FC236}">
                <a16:creationId xmlns:a16="http://schemas.microsoft.com/office/drawing/2014/main" id="{4CE5FD24-FE1A-ABAE-CFE9-36473C8C34C4}"/>
              </a:ext>
            </a:extLst>
          </p:cNvPr>
          <p:cNvSpPr>
            <a:spLocks noGrp="1"/>
          </p:cNvSpPr>
          <p:nvPr>
            <p:ph type="body" idx="1"/>
          </p:nvPr>
        </p:nvSpPr>
        <p:spPr>
          <a:xfrm>
            <a:off x="989798" y="3686080"/>
            <a:ext cx="10510787" cy="919502"/>
          </a:xfrm>
          <a:prstGeom prst="rect">
            <a:avLst/>
          </a:prstGeom>
        </p:spPr>
        <p:txBody>
          <a:bodyPr>
            <a:normAutofit/>
          </a:bodyPr>
          <a:lstStyle>
            <a:lvl1pPr marL="0" indent="0" algn="ctr">
              <a:buNone/>
              <a:defRPr sz="2400">
                <a:solidFill>
                  <a:schemeClr val="bg1"/>
                </a:solidFill>
                <a:latin typeface="Ubuntu" panose="020B05040306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6190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
    <p:bg>
      <p:bgPr>
        <a:gradFill>
          <a:gsLst>
            <a:gs pos="0">
              <a:schemeClr val="tx2"/>
            </a:gs>
            <a:gs pos="100000">
              <a:schemeClr val="accent3"/>
            </a:gs>
            <a:gs pos="59000">
              <a:srgbClr val="0A4D87"/>
            </a:gs>
          </a:gsLst>
          <a:lin ang="4200000" scaled="0"/>
        </a:gradFill>
        <a:effectLst/>
      </p:bgPr>
    </p:bg>
    <p:spTree>
      <p:nvGrpSpPr>
        <p:cNvPr id="1" name=""/>
        <p:cNvGrpSpPr/>
        <p:nvPr/>
      </p:nvGrpSpPr>
      <p:grpSpPr>
        <a:xfrm>
          <a:off x="0" y="0"/>
          <a:ext cx="0" cy="0"/>
          <a:chOff x="0" y="0"/>
          <a:chExt cx="0" cy="0"/>
        </a:xfrm>
      </p:grpSpPr>
      <p:sp>
        <p:nvSpPr>
          <p:cNvPr id="9" name="Text Placeholder 14">
            <a:extLst>
              <a:ext uri="{FF2B5EF4-FFF2-40B4-BE49-F238E27FC236}">
                <a16:creationId xmlns:a16="http://schemas.microsoft.com/office/drawing/2014/main" id="{F7E91F22-19B2-9183-09F1-EDC2D7B62B13}"/>
              </a:ext>
            </a:extLst>
          </p:cNvPr>
          <p:cNvSpPr>
            <a:spLocks noGrp="1"/>
          </p:cNvSpPr>
          <p:nvPr>
            <p:ph type="body" sz="quarter" idx="13" hasCustomPrompt="1"/>
          </p:nvPr>
        </p:nvSpPr>
        <p:spPr>
          <a:xfrm>
            <a:off x="840658" y="1666336"/>
            <a:ext cx="10921130" cy="4120102"/>
          </a:xfrm>
          <a:prstGeom prst="rect">
            <a:avLst/>
          </a:prstGeom>
        </p:spPr>
        <p:txBody>
          <a:bodyPr>
            <a:normAutofit/>
          </a:bodyPr>
          <a:lstStyle>
            <a:lvl1pPr marL="228600" indent="-228600">
              <a:buFont typeface="Wingdings" panose="05000000000000000000" pitchFamily="2" charset="2"/>
              <a:buChar char="§"/>
              <a:defRPr sz="1800">
                <a:solidFill>
                  <a:schemeClr val="bg1"/>
                </a:solidFill>
                <a:latin typeface="Ubuntu" panose="020B0504030602030204" pitchFamily="34" charset="0"/>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stStyle>
          <a:p>
            <a:pPr lvl="0"/>
            <a:r>
              <a:rPr lang="en-GB"/>
              <a:t>Add Contents</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lang="en-GB"/>
              <a:t>Add Contents</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lang="en-GB"/>
              <a:t>Add Contents</a:t>
            </a:r>
          </a:p>
          <a:p>
            <a:pPr lvl="0"/>
            <a:endParaRPr lang="en-GB"/>
          </a:p>
          <a:p>
            <a:pPr lvl="0"/>
            <a:endParaRPr lang="en-GB"/>
          </a:p>
        </p:txBody>
      </p:sp>
      <p:sp>
        <p:nvSpPr>
          <p:cNvPr id="11" name="Title 1">
            <a:extLst>
              <a:ext uri="{FF2B5EF4-FFF2-40B4-BE49-F238E27FC236}">
                <a16:creationId xmlns:a16="http://schemas.microsoft.com/office/drawing/2014/main" id="{951CED45-3619-3281-81EA-537197A0B161}"/>
              </a:ext>
            </a:extLst>
          </p:cNvPr>
          <p:cNvSpPr>
            <a:spLocks noGrp="1"/>
          </p:cNvSpPr>
          <p:nvPr>
            <p:ph type="title" hasCustomPrompt="1"/>
          </p:nvPr>
        </p:nvSpPr>
        <p:spPr>
          <a:xfrm>
            <a:off x="427588" y="341060"/>
            <a:ext cx="11334200" cy="979739"/>
          </a:xfrm>
          <a:prstGeom prst="rect">
            <a:avLst/>
          </a:prstGeom>
        </p:spPr>
        <p:txBody>
          <a:bodyPr anchor="ctr">
            <a:normAutofit/>
          </a:bodyPr>
          <a:lstStyle>
            <a:lvl1pPr>
              <a:defRPr sz="3000" b="1">
                <a:solidFill>
                  <a:schemeClr val="bg1"/>
                </a:solidFill>
                <a:latin typeface="Ubuntu" panose="020B0504030602030204" pitchFamily="34" charset="0"/>
              </a:defRPr>
            </a:lvl1pPr>
          </a:lstStyle>
          <a:p>
            <a:r>
              <a:rPr lang="en-US"/>
              <a:t>Click to edit Master title style</a:t>
            </a:r>
            <a:br>
              <a:rPr lang="en-US"/>
            </a:br>
            <a:r>
              <a:rPr lang="en-US"/>
              <a:t>Max 2 lines</a:t>
            </a:r>
            <a:endParaRPr lang="en-GB"/>
          </a:p>
        </p:txBody>
      </p:sp>
      <p:pic>
        <p:nvPicPr>
          <p:cNvPr id="2" name="Picture 1" descr="A black background with white text&#10;&#10;Description automatically generated">
            <a:extLst>
              <a:ext uri="{FF2B5EF4-FFF2-40B4-BE49-F238E27FC236}">
                <a16:creationId xmlns:a16="http://schemas.microsoft.com/office/drawing/2014/main" id="{2C5AD21F-7921-1A27-F216-7A9B393BD5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885" y="6214115"/>
            <a:ext cx="1259507" cy="649109"/>
          </a:xfrm>
          <a:prstGeom prst="rect">
            <a:avLst/>
          </a:prstGeom>
        </p:spPr>
      </p:pic>
    </p:spTree>
    <p:extLst>
      <p:ext uri="{BB962C8B-B14F-4D97-AF65-F5344CB8AC3E}">
        <p14:creationId xmlns:p14="http://schemas.microsoft.com/office/powerpoint/2010/main" val="28120914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066957"/>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397895"/>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980322"/>
      </p:ext>
    </p:extLst>
  </p:cSld>
  <p:clrMap bg1="lt1" tx1="dk1" bg2="lt2" tx2="dk2" accent1="accent1" accent2="accent2" accent3="accent3" accent4="accent4" accent5="accent5" accent6="accent6" hlink="hlink" folHlink="folHlink"/>
  <p:sldLayoutIdLst>
    <p:sldLayoutId id="2147483661" r:id="rId1"/>
    <p:sldLayoutId id="2147483660" r:id="rId2"/>
    <p:sldLayoutId id="2147483675" r:id="rId3"/>
    <p:sldLayoutId id="2147483662"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37A65F3-954E-807B-E70E-3214C8CDA1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629EB2-2602-4859-948F-A739E081B0F7}" type="slidenum">
              <a:rPr lang="en-GB" smtClean="0"/>
              <a:t>‹#›</a:t>
            </a:fld>
            <a:endParaRPr lang="en-GB"/>
          </a:p>
        </p:txBody>
      </p:sp>
    </p:spTree>
    <p:extLst>
      <p:ext uri="{BB962C8B-B14F-4D97-AF65-F5344CB8AC3E}">
        <p14:creationId xmlns:p14="http://schemas.microsoft.com/office/powerpoint/2010/main" val="3351088059"/>
      </p:ext>
    </p:extLst>
  </p:cSld>
  <p:clrMap bg1="lt1" tx1="dk1" bg2="lt2" tx2="dk2" accent1="accent1" accent2="accent2" accent3="accent3" accent4="accent4" accent5="accent5" accent6="accent6" hlink="hlink" folHlink="folHlink"/>
  <p:sldLayoutIdLst>
    <p:sldLayoutId id="2147483664" r:id="rId1"/>
    <p:sldLayoutId id="2147483702" r:id="rId2"/>
    <p:sldLayoutId id="2147483665" r:id="rId3"/>
    <p:sldLayoutId id="2147483669" r:id="rId4"/>
    <p:sldLayoutId id="2147483670" r:id="rId5"/>
    <p:sldLayoutId id="2147483671" r:id="rId6"/>
    <p:sldLayoutId id="2147483668" r:id="rId7"/>
    <p:sldLayoutId id="2147483666" r:id="rId8"/>
    <p:sldLayoutId id="2147483667" r:id="rId9"/>
    <p:sldLayoutId id="2147483672" r:id="rId10"/>
    <p:sldLayoutId id="2147483674" r:id="rId11"/>
    <p:sldLayoutId id="2147483673" r:id="rId12"/>
    <p:sldLayoutId id="2147483686" r:id="rId13"/>
    <p:sldLayoutId id="2147483708" r:id="rId14"/>
    <p:sldLayoutId id="2147483676" r:id="rId15"/>
    <p:sldLayoutId id="2147483703" r:id="rId16"/>
    <p:sldLayoutId id="2147483704" r:id="rId17"/>
    <p:sldLayoutId id="2147483705" r:id="rId18"/>
    <p:sldLayoutId id="2147483706" r:id="rId19"/>
    <p:sldLayoutId id="2147483707" r:id="rId20"/>
    <p:sldLayoutId id="2147483709"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699921"/>
      </p:ext>
    </p:extLst>
  </p:cSld>
  <p:clrMap bg1="lt1" tx1="dk1" bg2="lt2" tx2="dk2" accent1="accent1" accent2="accent2" accent3="accent3" accent4="accent4" accent5="accent5" accent6="accent6" hlink="hlink" folHlink="folHlink"/>
  <p:sldLayoutIdLst>
    <p:sldLayoutId id="2147483682" r:id="rId1"/>
    <p:sldLayoutId id="2147483688" r:id="rId2"/>
    <p:sldLayoutId id="2147483687"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280692"/>
      </p:ext>
    </p:extLst>
  </p:cSld>
  <p:clrMap bg1="lt1" tx1="dk1" bg2="lt2" tx2="dk2" accent1="accent1" accent2="accent2" accent3="accent3" accent4="accent4" accent5="accent5" accent6="accent6" hlink="hlink" folHlink="folHlink"/>
  <p:sldLayoutIdLst>
    <p:sldLayoutId id="2147483684" r:id="rId1"/>
    <p:sldLayoutId id="2147483694"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825892"/>
      </p:ext>
    </p:extLst>
  </p:cSld>
  <p:clrMap bg1="lt1" tx1="dk1" bg2="lt2" tx2="dk2" accent1="accent1" accent2="accent2" accent3="accent3" accent4="accent4" accent5="accent5" accent6="accent6" hlink="hlink" folHlink="folHlink"/>
  <p:sldLayoutIdLst>
    <p:sldLayoutId id="2147483680" r:id="rId1"/>
    <p:sldLayoutId id="2147483689" r:id="rId2"/>
    <p:sldLayoutId id="2147483685"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173334"/>
      </p:ext>
    </p:extLst>
  </p:cSld>
  <p:clrMap bg1="lt1" tx1="dk1" bg2="lt2" tx2="dk2" accent1="accent1" accent2="accent2" accent3="accent3" accent4="accent4" accent5="accent5" accent6="accent6" hlink="hlink" folHlink="folHlink"/>
  <p:sldLayoutIdLst>
    <p:sldLayoutId id="2147483701" r:id="rId1"/>
    <p:sldLayoutId id="2147483697" r:id="rId2"/>
    <p:sldLayoutId id="214748369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33.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20FF0-E6CF-E45C-4763-C951D9EFFEDE}"/>
              </a:ext>
            </a:extLst>
          </p:cNvPr>
          <p:cNvSpPr>
            <a:spLocks noGrp="1"/>
          </p:cNvSpPr>
          <p:nvPr>
            <p:ph type="title"/>
          </p:nvPr>
        </p:nvSpPr>
        <p:spPr/>
        <p:txBody>
          <a:bodyPr/>
          <a:lstStyle/>
          <a:p>
            <a:r>
              <a:rPr lang="en-US" dirty="0"/>
              <a:t>Flight of Insights</a:t>
            </a:r>
            <a:endParaRPr lang="en-GB" dirty="0"/>
          </a:p>
        </p:txBody>
      </p:sp>
      <p:sp>
        <p:nvSpPr>
          <p:cNvPr id="3" name="Text Placeholder 2">
            <a:extLst>
              <a:ext uri="{FF2B5EF4-FFF2-40B4-BE49-F238E27FC236}">
                <a16:creationId xmlns:a16="http://schemas.microsoft.com/office/drawing/2014/main" id="{864A9154-BD21-375B-CDA0-6574D5F9E954}"/>
              </a:ext>
            </a:extLst>
          </p:cNvPr>
          <p:cNvSpPr>
            <a:spLocks noGrp="1"/>
          </p:cNvSpPr>
          <p:nvPr>
            <p:ph type="body" idx="1"/>
          </p:nvPr>
        </p:nvSpPr>
        <p:spPr/>
        <p:txBody>
          <a:bodyPr/>
          <a:lstStyle/>
          <a:p>
            <a:r>
              <a:rPr lang="en-GB" dirty="0"/>
              <a:t>Navigating Data Turbulence with SQL Modelling and Visualisation</a:t>
            </a:r>
          </a:p>
        </p:txBody>
      </p:sp>
    </p:spTree>
    <p:extLst>
      <p:ext uri="{BB962C8B-B14F-4D97-AF65-F5344CB8AC3E}">
        <p14:creationId xmlns:p14="http://schemas.microsoft.com/office/powerpoint/2010/main" val="1375747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F9CF33-9E04-20B6-0970-1E7411E632FA}"/>
              </a:ext>
            </a:extLst>
          </p:cNvPr>
          <p:cNvSpPr>
            <a:spLocks noGrp="1"/>
          </p:cNvSpPr>
          <p:nvPr>
            <p:ph type="title"/>
          </p:nvPr>
        </p:nvSpPr>
        <p:spPr>
          <a:xfrm>
            <a:off x="373060" y="449769"/>
            <a:ext cx="5173112" cy="634714"/>
          </a:xfrm>
        </p:spPr>
        <p:txBody>
          <a:bodyPr>
            <a:normAutofit fontScale="90000"/>
          </a:bodyPr>
          <a:lstStyle/>
          <a:p>
            <a:r>
              <a:rPr kumimoji="0" lang="en-GB" sz="2800" b="1" i="0" u="none" strike="noStrike" kern="0" cap="none" spc="0" normalizeH="0" baseline="0" noProof="0" dirty="0">
                <a:ln>
                  <a:noFill/>
                </a:ln>
                <a:solidFill>
                  <a:srgbClr val="1169B2"/>
                </a:solidFill>
                <a:effectLst/>
                <a:uLnTx/>
                <a:uFillTx/>
                <a:latin typeface="Ubuntu"/>
                <a:ea typeface="+mj-ea"/>
              </a:rPr>
              <a:t>About Me</a:t>
            </a:r>
            <a:br>
              <a:rPr kumimoji="0" lang="en-GB" sz="2800" b="1" i="0" u="none" strike="noStrike" kern="0" cap="none" spc="0" normalizeH="0" baseline="0" noProof="0" dirty="0">
                <a:ln>
                  <a:noFill/>
                </a:ln>
                <a:solidFill>
                  <a:srgbClr val="1169B2"/>
                </a:solidFill>
                <a:effectLst/>
                <a:uLnTx/>
                <a:uFillTx/>
                <a:latin typeface="Ubuntu"/>
                <a:ea typeface="+mj-ea"/>
              </a:rPr>
            </a:br>
            <a:br>
              <a:rPr kumimoji="0" lang="en-GB" sz="2800" b="1" i="0" u="none" strike="noStrike" kern="0" cap="none" spc="0" normalizeH="0" baseline="0" noProof="0" dirty="0">
                <a:ln>
                  <a:noFill/>
                </a:ln>
                <a:solidFill>
                  <a:srgbClr val="1F2E56"/>
                </a:solidFill>
                <a:effectLst/>
                <a:uLnTx/>
                <a:uFillTx/>
                <a:latin typeface="Ubuntu"/>
                <a:ea typeface="+mj-ea"/>
              </a:rPr>
            </a:br>
            <a:endParaRPr lang="en-GB" dirty="0"/>
          </a:p>
        </p:txBody>
      </p:sp>
      <p:sp>
        <p:nvSpPr>
          <p:cNvPr id="4" name="Slide Number Placeholder 3">
            <a:extLst>
              <a:ext uri="{FF2B5EF4-FFF2-40B4-BE49-F238E27FC236}">
                <a16:creationId xmlns:a16="http://schemas.microsoft.com/office/drawing/2014/main" id="{5C4A6C84-1D49-0618-1225-9D1737FC8F70}"/>
              </a:ext>
            </a:extLst>
          </p:cNvPr>
          <p:cNvSpPr>
            <a:spLocks noGrp="1"/>
          </p:cNvSpPr>
          <p:nvPr>
            <p:ph type="sldNum" sz="quarter" idx="10"/>
          </p:nvPr>
        </p:nvSpPr>
        <p:spPr/>
        <p:txBody>
          <a:bodyPr/>
          <a:lstStyle/>
          <a:p>
            <a:fld id="{E7EBEDA2-51E6-554C-A63C-E820F6D0080D}" type="slidenum">
              <a:rPr lang="es-ES" smtClean="0"/>
              <a:pPr/>
              <a:t>2</a:t>
            </a:fld>
            <a:endParaRPr lang="es-ES" dirty="0"/>
          </a:p>
        </p:txBody>
      </p:sp>
      <p:sp>
        <p:nvSpPr>
          <p:cNvPr id="13" name="Text Placeholder 3">
            <a:extLst>
              <a:ext uri="{FF2B5EF4-FFF2-40B4-BE49-F238E27FC236}">
                <a16:creationId xmlns:a16="http://schemas.microsoft.com/office/drawing/2014/main" id="{752C45C6-AB8C-8027-E8B7-7B545A50E911}"/>
              </a:ext>
            </a:extLst>
          </p:cNvPr>
          <p:cNvSpPr txBox="1">
            <a:spLocks noGrp="1"/>
          </p:cNvSpPr>
          <p:nvPr>
            <p:ph type="body" idx="1"/>
          </p:nvPr>
        </p:nvSpPr>
        <p:spPr>
          <a:xfrm>
            <a:off x="238580" y="1653793"/>
            <a:ext cx="5173662" cy="45497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9900" indent="-457200">
              <a:spcBef>
                <a:spcPts val="100"/>
              </a:spcBef>
              <a:buFont typeface="Arial" panose="020B0604020202020204" pitchFamily="34" charset="0"/>
              <a:buChar char="•"/>
              <a:defRPr/>
            </a:pPr>
            <a:r>
              <a:rPr lang="en-GB" b="1" dirty="0">
                <a:solidFill>
                  <a:srgbClr val="002060"/>
                </a:solidFill>
                <a:latin typeface="Arial Nova" panose="020B0604020202020204" pitchFamily="34" charset="0"/>
                <a:cs typeface="Aharoni" panose="02010803020104030203" pitchFamily="2" charset="-79"/>
              </a:rPr>
              <a:t>10+ years working with IT sector</a:t>
            </a:r>
          </a:p>
          <a:p>
            <a:pPr marL="469900" indent="-457200">
              <a:spcBef>
                <a:spcPts val="100"/>
              </a:spcBef>
              <a:buFont typeface="Arial" panose="020B0604020202020204" pitchFamily="34" charset="0"/>
              <a:buChar char="•"/>
              <a:defRPr/>
            </a:pPr>
            <a:endParaRPr lang="en-GB" dirty="0">
              <a:solidFill>
                <a:srgbClr val="002060"/>
              </a:solidFill>
              <a:latin typeface="Arial Nova" panose="020B0604020202020204" pitchFamily="34" charset="0"/>
              <a:cs typeface="Aharoni" panose="02010803020104030203" pitchFamily="2" charset="-79"/>
            </a:endParaRPr>
          </a:p>
          <a:p>
            <a:pPr marL="469900" indent="-457200">
              <a:spcBef>
                <a:spcPts val="100"/>
              </a:spcBef>
              <a:buFont typeface="Arial" panose="020B0604020202020204" pitchFamily="34" charset="0"/>
              <a:buChar char="•"/>
              <a:defRPr/>
            </a:pPr>
            <a:r>
              <a:rPr lang="en-GB" b="1" dirty="0">
                <a:solidFill>
                  <a:srgbClr val="002060"/>
                </a:solidFill>
                <a:latin typeface="Arial Nova" panose="020B0604020202020204" pitchFamily="34" charset="0"/>
                <a:cs typeface="Aharoni" panose="02010803020104030203" pitchFamily="2" charset="-79"/>
              </a:rPr>
              <a:t>3 years working with Azure stack</a:t>
            </a:r>
          </a:p>
          <a:p>
            <a:pPr marL="469900" indent="-457200">
              <a:spcBef>
                <a:spcPts val="100"/>
              </a:spcBef>
              <a:buFont typeface="Arial" panose="020B0604020202020204" pitchFamily="34" charset="0"/>
              <a:buChar char="•"/>
              <a:defRPr/>
            </a:pPr>
            <a:endParaRPr lang="en-GB" b="1" dirty="0">
              <a:solidFill>
                <a:srgbClr val="002060"/>
              </a:solidFill>
              <a:latin typeface="Arial Nova" panose="020B0604020202020204" pitchFamily="34" charset="0"/>
              <a:cs typeface="Aharoni" panose="02010803020104030203" pitchFamily="2" charset="-79"/>
            </a:endParaRPr>
          </a:p>
          <a:p>
            <a:pPr marL="469900" indent="-457200">
              <a:spcBef>
                <a:spcPts val="100"/>
              </a:spcBef>
              <a:buFont typeface="Arial" panose="020B0604020202020204" pitchFamily="34" charset="0"/>
              <a:buChar char="•"/>
              <a:defRPr/>
            </a:pPr>
            <a:r>
              <a:rPr lang="en-GB" b="1" dirty="0">
                <a:solidFill>
                  <a:srgbClr val="002060"/>
                </a:solidFill>
                <a:latin typeface="Arial Nova" panose="020B0604020202020204" pitchFamily="34" charset="0"/>
                <a:cs typeface="Aharoni" panose="02010803020104030203" pitchFamily="2" charset="-79"/>
              </a:rPr>
              <a:t>Multiple Microsoft Exams</a:t>
            </a:r>
          </a:p>
          <a:p>
            <a:pPr marL="12700">
              <a:spcBef>
                <a:spcPts val="100"/>
              </a:spcBef>
              <a:defRPr/>
            </a:pPr>
            <a:endParaRPr lang="en-GB" b="1" dirty="0">
              <a:solidFill>
                <a:srgbClr val="002060"/>
              </a:solidFill>
              <a:latin typeface="Arial Nova" panose="020B0604020202020204" pitchFamily="34" charset="0"/>
              <a:cs typeface="Aharoni" panose="02010803020104030203" pitchFamily="2" charset="-79"/>
            </a:endParaRPr>
          </a:p>
          <a:p>
            <a:pPr marL="469900" indent="-457200">
              <a:spcBef>
                <a:spcPts val="100"/>
              </a:spcBef>
              <a:buFont typeface="Arial" panose="020B0604020202020204" pitchFamily="34" charset="0"/>
              <a:buChar char="•"/>
              <a:defRPr/>
            </a:pPr>
            <a:r>
              <a:rPr lang="en-GB" b="1" dirty="0">
                <a:solidFill>
                  <a:srgbClr val="002060"/>
                </a:solidFill>
                <a:latin typeface="Arial Nova" panose="020B0604020202020204" pitchFamily="34" charset="0"/>
                <a:cs typeface="Aharoni" panose="02010803020104030203" pitchFamily="2" charset="-79"/>
              </a:rPr>
              <a:t>Outsourcing IT</a:t>
            </a:r>
          </a:p>
          <a:p>
            <a:pPr marL="12700">
              <a:spcBef>
                <a:spcPts val="100"/>
              </a:spcBef>
              <a:defRPr/>
            </a:pPr>
            <a:endParaRPr lang="en-GB" b="1" dirty="0">
              <a:solidFill>
                <a:srgbClr val="002060"/>
              </a:solidFill>
              <a:latin typeface="Arial Nova" panose="020B0604020202020204" pitchFamily="34" charset="0"/>
              <a:cs typeface="Aharoni" panose="02010803020104030203" pitchFamily="2" charset="-79"/>
            </a:endParaRPr>
          </a:p>
          <a:p>
            <a:pPr marL="469900" indent="-457200">
              <a:spcBef>
                <a:spcPts val="100"/>
              </a:spcBef>
              <a:buFont typeface="Arial" panose="020B0604020202020204" pitchFamily="34" charset="0"/>
              <a:buChar char="•"/>
              <a:defRPr/>
            </a:pPr>
            <a:r>
              <a:rPr lang="en-GB" b="1" dirty="0">
                <a:solidFill>
                  <a:srgbClr val="002060"/>
                </a:solidFill>
                <a:latin typeface="Arial Nova" panose="020B0604020202020204" pitchFamily="34" charset="0"/>
                <a:cs typeface="Aharoni" panose="02010803020104030203" pitchFamily="2" charset="-79"/>
              </a:rPr>
              <a:t>Networking</a:t>
            </a:r>
          </a:p>
          <a:p>
            <a:pPr marL="12700">
              <a:spcBef>
                <a:spcPts val="100"/>
              </a:spcBef>
              <a:defRPr/>
            </a:pPr>
            <a:endParaRPr lang="en-GB" b="1" dirty="0">
              <a:solidFill>
                <a:srgbClr val="002060"/>
              </a:solidFill>
              <a:latin typeface="Arial Nova" panose="020B0604020202020204" pitchFamily="34" charset="0"/>
              <a:cs typeface="Aharoni" panose="02010803020104030203" pitchFamily="2" charset="-79"/>
            </a:endParaRPr>
          </a:p>
          <a:p>
            <a:pPr marL="469900" indent="-457200">
              <a:spcBef>
                <a:spcPts val="100"/>
              </a:spcBef>
              <a:buFont typeface="Arial" panose="020B0604020202020204" pitchFamily="34" charset="0"/>
              <a:buChar char="•"/>
              <a:defRPr/>
            </a:pPr>
            <a:r>
              <a:rPr lang="en-GB" b="1" dirty="0">
                <a:solidFill>
                  <a:srgbClr val="002060"/>
                </a:solidFill>
                <a:latin typeface="Arial Nova" panose="020B0604020202020204" pitchFamily="34" charset="0"/>
                <a:cs typeface="Aharoni" panose="02010803020104030203" pitchFamily="2" charset="-79"/>
              </a:rPr>
              <a:t>MDM</a:t>
            </a:r>
          </a:p>
          <a:p>
            <a:pPr marL="12700">
              <a:spcBef>
                <a:spcPts val="100"/>
              </a:spcBef>
              <a:defRPr/>
            </a:pPr>
            <a:endParaRPr lang="en-GB" b="1" dirty="0">
              <a:solidFill>
                <a:srgbClr val="002060"/>
              </a:solidFill>
              <a:latin typeface="Arial Nova" panose="020B0604020202020204" pitchFamily="34" charset="0"/>
              <a:cs typeface="Aharoni" panose="02010803020104030203" pitchFamily="2" charset="-79"/>
            </a:endParaRPr>
          </a:p>
        </p:txBody>
      </p:sp>
      <p:pic>
        <p:nvPicPr>
          <p:cNvPr id="5" name="Picture 4" descr="A person smiling at the camera&#10;&#10;Description automatically generated">
            <a:extLst>
              <a:ext uri="{FF2B5EF4-FFF2-40B4-BE49-F238E27FC236}">
                <a16:creationId xmlns:a16="http://schemas.microsoft.com/office/drawing/2014/main" id="{44B00F84-6866-C801-8B63-F08A71412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981" y="571500"/>
            <a:ext cx="2857500" cy="2857500"/>
          </a:xfrm>
          <a:prstGeom prst="rect">
            <a:avLst/>
          </a:prstGeom>
        </p:spPr>
      </p:pic>
      <p:pic>
        <p:nvPicPr>
          <p:cNvPr id="2" name="Picture 2">
            <a:extLst>
              <a:ext uri="{FF2B5EF4-FFF2-40B4-BE49-F238E27FC236}">
                <a16:creationId xmlns:a16="http://schemas.microsoft.com/office/drawing/2014/main" id="{9967E6EB-6D01-665D-5CEA-2704FB6B0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981" y="367877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78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BB9712-2C81-4F92-37F1-E652F05366EA}"/>
              </a:ext>
            </a:extLst>
          </p:cNvPr>
          <p:cNvSpPr>
            <a:spLocks noGrp="1"/>
          </p:cNvSpPr>
          <p:nvPr>
            <p:ph type="title"/>
          </p:nvPr>
        </p:nvSpPr>
        <p:spPr>
          <a:xfrm>
            <a:off x="434975" y="621307"/>
            <a:ext cx="11334484" cy="459553"/>
          </a:xfrm>
        </p:spPr>
        <p:txBody>
          <a:bodyPr>
            <a:normAutofit fontScale="90000"/>
          </a:bodyPr>
          <a:lstStyle/>
          <a:p>
            <a:r>
              <a:rPr lang="en-US" sz="3200" dirty="0"/>
              <a:t>The miracle story</a:t>
            </a:r>
            <a:br>
              <a:rPr lang="en-US" sz="3200" dirty="0"/>
            </a:br>
            <a:endParaRPr lang="en-GB" dirty="0"/>
          </a:p>
        </p:txBody>
      </p:sp>
      <p:sp>
        <p:nvSpPr>
          <p:cNvPr id="5" name="Slide Number Placeholder 4">
            <a:extLst>
              <a:ext uri="{FF2B5EF4-FFF2-40B4-BE49-F238E27FC236}">
                <a16:creationId xmlns:a16="http://schemas.microsoft.com/office/drawing/2014/main" id="{3CF9A6CD-9BC4-A6F1-71FF-3FA44C43CF96}"/>
              </a:ext>
            </a:extLst>
          </p:cNvPr>
          <p:cNvSpPr>
            <a:spLocks noGrp="1"/>
          </p:cNvSpPr>
          <p:nvPr>
            <p:ph type="sldNum" sz="quarter" idx="10"/>
          </p:nvPr>
        </p:nvSpPr>
        <p:spPr/>
        <p:txBody>
          <a:bodyPr/>
          <a:lstStyle/>
          <a:p>
            <a:fld id="{E7EBEDA2-51E6-554C-A63C-E820F6D0080D}" type="slidenum">
              <a:rPr lang="es-ES" smtClean="0"/>
              <a:pPr/>
              <a:t>3</a:t>
            </a:fld>
            <a:endParaRPr lang="es-ES" dirty="0"/>
          </a:p>
        </p:txBody>
      </p:sp>
      <p:sp>
        <p:nvSpPr>
          <p:cNvPr id="8" name="Title 3">
            <a:extLst>
              <a:ext uri="{FF2B5EF4-FFF2-40B4-BE49-F238E27FC236}">
                <a16:creationId xmlns:a16="http://schemas.microsoft.com/office/drawing/2014/main" id="{6681E60D-2D29-4A7D-1722-C730192ED1D8}"/>
              </a:ext>
            </a:extLst>
          </p:cNvPr>
          <p:cNvSpPr txBox="1">
            <a:spLocks/>
          </p:cNvSpPr>
          <p:nvPr/>
        </p:nvSpPr>
        <p:spPr>
          <a:xfrm>
            <a:off x="434975" y="227014"/>
            <a:ext cx="11563350" cy="1141958"/>
          </a:xfrm>
          <a:prstGeom prst="rect">
            <a:avLst/>
          </a:prstGeom>
        </p:spPr>
        <p:txBody>
          <a:bodyPr anchor="b">
            <a:normAutofit/>
          </a:bodyPr>
          <a:lstStyle>
            <a:lvl1pPr algn="l" defTabSz="914400" rtl="0" eaLnBrk="1" latinLnBrk="0" hangingPunct="1">
              <a:lnSpc>
                <a:spcPct val="90000"/>
              </a:lnSpc>
              <a:spcBef>
                <a:spcPct val="0"/>
              </a:spcBef>
              <a:buNone/>
              <a:defRPr sz="3000" b="1" kern="1200">
                <a:solidFill>
                  <a:schemeClr val="tx1"/>
                </a:solidFill>
                <a:latin typeface="Ubuntu" panose="020B0504030602030204" pitchFamily="34" charset="0"/>
                <a:ea typeface="+mj-ea"/>
                <a:cs typeface="+mj-cs"/>
              </a:defRPr>
            </a:lvl1pPr>
          </a:lstStyle>
          <a:p>
            <a:endParaRPr lang="en-US" sz="4000" dirty="0"/>
          </a:p>
        </p:txBody>
      </p:sp>
      <p:pic>
        <p:nvPicPr>
          <p:cNvPr id="21" name="Graphic 20">
            <a:extLst>
              <a:ext uri="{FF2B5EF4-FFF2-40B4-BE49-F238E27FC236}">
                <a16:creationId xmlns:a16="http://schemas.microsoft.com/office/drawing/2014/main" id="{EAFCAB84-9B89-128A-9A89-1EB4095AF791}"/>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5078" y="3361928"/>
            <a:ext cx="922190" cy="713087"/>
          </a:xfrm>
          <a:prstGeom prst="rect">
            <a:avLst/>
          </a:prstGeom>
        </p:spPr>
      </p:pic>
      <p:sp>
        <p:nvSpPr>
          <p:cNvPr id="28" name="Text Placeholder 3">
            <a:extLst>
              <a:ext uri="{FF2B5EF4-FFF2-40B4-BE49-F238E27FC236}">
                <a16:creationId xmlns:a16="http://schemas.microsoft.com/office/drawing/2014/main" id="{C9E7085A-AB1A-734A-73C6-34DD4128907E}"/>
              </a:ext>
            </a:extLst>
          </p:cNvPr>
          <p:cNvSpPr txBox="1">
            <a:spLocks noGrp="1"/>
          </p:cNvSpPr>
          <p:nvPr>
            <p:ph type="body" idx="1"/>
          </p:nvPr>
        </p:nvSpPr>
        <p:spPr>
          <a:xfrm>
            <a:off x="236973" y="2157335"/>
            <a:ext cx="5173662" cy="278789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“No one warned us. No one said “You’re going to lose both engines at a lower altitude than any jet in history. But be cool, just make a left turn for LaGuardia like you are going back to pick up the milk.” This was dual engine loss at 2800 feet followed by immediate water landing with 155 souls on board. No one has ever trained for an incident like that. No one.”</a:t>
            </a:r>
            <a:endParaRPr lang="en-GB" b="1" dirty="0">
              <a:solidFill>
                <a:srgbClr val="002060"/>
              </a:solidFill>
              <a:latin typeface="Arial Nova" panose="020B0604020202020204" pitchFamily="34" charset="0"/>
              <a:cs typeface="Aharoni" panose="02010803020104030203" pitchFamily="2" charset="-79"/>
            </a:endParaRPr>
          </a:p>
        </p:txBody>
      </p:sp>
      <p:pic>
        <p:nvPicPr>
          <p:cNvPr id="1026" name="Picture 2" descr="WarnerBros.com | Sully | Movies">
            <a:extLst>
              <a:ext uri="{FF2B5EF4-FFF2-40B4-BE49-F238E27FC236}">
                <a16:creationId xmlns:a16="http://schemas.microsoft.com/office/drawing/2014/main" id="{545DFFB5-337B-7E93-FF65-066E2EA06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6173" y="1393281"/>
            <a:ext cx="5619528" cy="295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710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174463-D974-A0BF-56D3-617D8F1849A5}"/>
              </a:ext>
            </a:extLst>
          </p:cNvPr>
          <p:cNvSpPr>
            <a:spLocks noGrp="1"/>
          </p:cNvSpPr>
          <p:nvPr>
            <p:ph type="body" sz="quarter" idx="15"/>
          </p:nvPr>
        </p:nvSpPr>
        <p:spPr/>
        <p:txBody>
          <a:bodyPr/>
          <a:lstStyle/>
          <a:p>
            <a:r>
              <a:rPr lang="en-US" dirty="0"/>
              <a:t>Explore the data</a:t>
            </a:r>
            <a:endParaRPr lang="en-GB" dirty="0"/>
          </a:p>
        </p:txBody>
      </p:sp>
      <p:sp>
        <p:nvSpPr>
          <p:cNvPr id="3" name="Text Placeholder 2">
            <a:extLst>
              <a:ext uri="{FF2B5EF4-FFF2-40B4-BE49-F238E27FC236}">
                <a16:creationId xmlns:a16="http://schemas.microsoft.com/office/drawing/2014/main" id="{19998130-466A-1C6C-8D8D-8E47D8C89D04}"/>
              </a:ext>
            </a:extLst>
          </p:cNvPr>
          <p:cNvSpPr>
            <a:spLocks noGrp="1"/>
          </p:cNvSpPr>
          <p:nvPr>
            <p:ph type="body" sz="quarter" idx="17"/>
          </p:nvPr>
        </p:nvSpPr>
        <p:spPr/>
        <p:txBody>
          <a:bodyPr/>
          <a:lstStyle/>
          <a:p>
            <a:r>
              <a:rPr lang="en-US" dirty="0"/>
              <a:t>Understand the data</a:t>
            </a:r>
            <a:endParaRPr lang="en-GB" dirty="0"/>
          </a:p>
        </p:txBody>
      </p:sp>
      <p:sp>
        <p:nvSpPr>
          <p:cNvPr id="4" name="Text Placeholder 3">
            <a:extLst>
              <a:ext uri="{FF2B5EF4-FFF2-40B4-BE49-F238E27FC236}">
                <a16:creationId xmlns:a16="http://schemas.microsoft.com/office/drawing/2014/main" id="{80D7E490-30DA-8CE7-E643-4D9C76B9EE87}"/>
              </a:ext>
            </a:extLst>
          </p:cNvPr>
          <p:cNvSpPr>
            <a:spLocks noGrp="1"/>
          </p:cNvSpPr>
          <p:nvPr>
            <p:ph type="body" sz="quarter" idx="19"/>
          </p:nvPr>
        </p:nvSpPr>
        <p:spPr/>
        <p:txBody>
          <a:bodyPr/>
          <a:lstStyle/>
          <a:p>
            <a:r>
              <a:rPr lang="en-US" dirty="0"/>
              <a:t>Analyse the data</a:t>
            </a:r>
            <a:endParaRPr lang="en-GB" dirty="0"/>
          </a:p>
        </p:txBody>
      </p:sp>
      <p:sp>
        <p:nvSpPr>
          <p:cNvPr id="5" name="Text Placeholder 4">
            <a:extLst>
              <a:ext uri="{FF2B5EF4-FFF2-40B4-BE49-F238E27FC236}">
                <a16:creationId xmlns:a16="http://schemas.microsoft.com/office/drawing/2014/main" id="{F7CC3BE6-9E12-0DB7-3316-596C2E8E11B9}"/>
              </a:ext>
            </a:extLst>
          </p:cNvPr>
          <p:cNvSpPr>
            <a:spLocks noGrp="1"/>
          </p:cNvSpPr>
          <p:nvPr>
            <p:ph type="body" sz="quarter" idx="21"/>
          </p:nvPr>
        </p:nvSpPr>
        <p:spPr/>
        <p:txBody>
          <a:bodyPr/>
          <a:lstStyle/>
          <a:p>
            <a:r>
              <a:rPr lang="en-US" dirty="0"/>
              <a:t>Include the correct, accurate, and useful information</a:t>
            </a:r>
            <a:endParaRPr lang="en-GB" dirty="0"/>
          </a:p>
        </p:txBody>
      </p:sp>
      <p:sp>
        <p:nvSpPr>
          <p:cNvPr id="6" name="Text Placeholder 5">
            <a:extLst>
              <a:ext uri="{FF2B5EF4-FFF2-40B4-BE49-F238E27FC236}">
                <a16:creationId xmlns:a16="http://schemas.microsoft.com/office/drawing/2014/main" id="{95C838BD-1161-5F5B-DD98-274A6BB2B0F1}"/>
              </a:ext>
            </a:extLst>
          </p:cNvPr>
          <p:cNvSpPr>
            <a:spLocks noGrp="1"/>
          </p:cNvSpPr>
          <p:nvPr>
            <p:ph type="body" sz="quarter" idx="22"/>
          </p:nvPr>
        </p:nvSpPr>
        <p:spPr/>
        <p:txBody>
          <a:bodyPr/>
          <a:lstStyle/>
          <a:p>
            <a:r>
              <a:rPr lang="en-US" dirty="0"/>
              <a:t>Develop robust data models </a:t>
            </a:r>
            <a:endParaRPr lang="en-GB" dirty="0"/>
          </a:p>
        </p:txBody>
      </p:sp>
      <p:sp>
        <p:nvSpPr>
          <p:cNvPr id="7" name="Text Placeholder 6">
            <a:extLst>
              <a:ext uri="{FF2B5EF4-FFF2-40B4-BE49-F238E27FC236}">
                <a16:creationId xmlns:a16="http://schemas.microsoft.com/office/drawing/2014/main" id="{79ED9822-DCED-6273-83E5-94A9FEF3056F}"/>
              </a:ext>
            </a:extLst>
          </p:cNvPr>
          <p:cNvSpPr>
            <a:spLocks noGrp="1"/>
          </p:cNvSpPr>
          <p:nvPr>
            <p:ph type="body" sz="quarter" idx="23"/>
          </p:nvPr>
        </p:nvSpPr>
        <p:spPr/>
        <p:txBody>
          <a:bodyPr/>
          <a:lstStyle/>
          <a:p>
            <a:r>
              <a:rPr lang="en-US" dirty="0"/>
              <a:t>Don’t make assumptions</a:t>
            </a:r>
            <a:endParaRPr lang="en-GB" dirty="0"/>
          </a:p>
        </p:txBody>
      </p:sp>
      <p:sp>
        <p:nvSpPr>
          <p:cNvPr id="8" name="Title 7">
            <a:extLst>
              <a:ext uri="{FF2B5EF4-FFF2-40B4-BE49-F238E27FC236}">
                <a16:creationId xmlns:a16="http://schemas.microsoft.com/office/drawing/2014/main" id="{CA14B604-B751-C701-6DC5-418254C82601}"/>
              </a:ext>
            </a:extLst>
          </p:cNvPr>
          <p:cNvSpPr>
            <a:spLocks noGrp="1"/>
          </p:cNvSpPr>
          <p:nvPr>
            <p:ph type="title"/>
          </p:nvPr>
        </p:nvSpPr>
        <p:spPr/>
        <p:txBody>
          <a:bodyPr/>
          <a:lstStyle/>
          <a:p>
            <a:r>
              <a:rPr lang="en-US" dirty="0"/>
              <a:t>Build a foundation</a:t>
            </a:r>
            <a:endParaRPr lang="en-GB" dirty="0"/>
          </a:p>
        </p:txBody>
      </p:sp>
      <p:pic>
        <p:nvPicPr>
          <p:cNvPr id="3074" name="Picture 2" descr="Agreement #3: DON'T MAKE ASSUMPTIONS — Practicing Grace Qigong">
            <a:extLst>
              <a:ext uri="{FF2B5EF4-FFF2-40B4-BE49-F238E27FC236}">
                <a16:creationId xmlns:a16="http://schemas.microsoft.com/office/drawing/2014/main" id="{120F4D33-0B12-2F51-25D4-1CB8B7C26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0386" y="2075819"/>
            <a:ext cx="5077351" cy="3378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171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558A2-2285-9EA2-0FDA-37D07B71FC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94069E-DD30-6C5D-C11D-C91AD7DF2DDA}"/>
              </a:ext>
            </a:extLst>
          </p:cNvPr>
          <p:cNvSpPr>
            <a:spLocks noGrp="1"/>
          </p:cNvSpPr>
          <p:nvPr>
            <p:ph type="sldNum" sz="quarter" idx="10"/>
          </p:nvPr>
        </p:nvSpPr>
        <p:spPr/>
        <p:txBody>
          <a:bodyPr/>
          <a:lstStyle/>
          <a:p>
            <a:fld id="{E7EBEDA2-51E6-554C-A63C-E820F6D0080D}" type="slidenum">
              <a:rPr lang="es-ES" smtClean="0"/>
              <a:pPr/>
              <a:t>5</a:t>
            </a:fld>
            <a:endParaRPr lang="es-ES"/>
          </a:p>
        </p:txBody>
      </p:sp>
      <p:pic>
        <p:nvPicPr>
          <p:cNvPr id="2050" name="Picture 2" descr="One Mann's Movies: Sully (2016) - One Mann's Movies">
            <a:extLst>
              <a:ext uri="{FF2B5EF4-FFF2-40B4-BE49-F238E27FC236}">
                <a16:creationId xmlns:a16="http://schemas.microsoft.com/office/drawing/2014/main" id="{D426542B-B1A9-62B2-50C5-B82CCF2D4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415" y="2160913"/>
            <a:ext cx="8352161" cy="3570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4D85D430-7F0E-0676-3A5A-7722E181FBB9}"/>
              </a:ext>
            </a:extLst>
          </p:cNvPr>
          <p:cNvSpPr txBox="1">
            <a:spLocks/>
          </p:cNvSpPr>
          <p:nvPr/>
        </p:nvSpPr>
        <p:spPr>
          <a:xfrm>
            <a:off x="511278" y="351421"/>
            <a:ext cx="11334484" cy="539689"/>
          </a:xfrm>
          <a:prstGeom prst="rect">
            <a:avLst/>
          </a:prstGeom>
        </p:spPr>
        <p:txBody>
          <a:bodyPr anchor="b">
            <a:normAutofit/>
          </a:bodyPr>
          <a:lstStyle>
            <a:lvl1pPr algn="l" defTabSz="914400" rtl="0" eaLnBrk="1" latinLnBrk="0" hangingPunct="1">
              <a:lnSpc>
                <a:spcPct val="90000"/>
              </a:lnSpc>
              <a:spcBef>
                <a:spcPct val="0"/>
              </a:spcBef>
              <a:buNone/>
              <a:defRPr sz="3000" b="1" kern="1200">
                <a:solidFill>
                  <a:schemeClr val="bg1"/>
                </a:solidFill>
                <a:latin typeface="Ubuntu" panose="020B0504030602030204" pitchFamily="34" charset="0"/>
                <a:ea typeface="+mj-ea"/>
                <a:cs typeface="+mj-cs"/>
              </a:defRPr>
            </a:lvl1pPr>
          </a:lstStyle>
          <a:p>
            <a:r>
              <a:rPr lang="en-US" dirty="0"/>
              <a:t>Navigating uncertainty and real time decisions </a:t>
            </a:r>
            <a:endParaRPr lang="en-GB" dirty="0"/>
          </a:p>
        </p:txBody>
      </p:sp>
    </p:spTree>
    <p:extLst>
      <p:ext uri="{BB962C8B-B14F-4D97-AF65-F5344CB8AC3E}">
        <p14:creationId xmlns:p14="http://schemas.microsoft.com/office/powerpoint/2010/main" val="568072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9B725A-DC7D-8FC2-BA72-327616B39565}"/>
              </a:ext>
            </a:extLst>
          </p:cNvPr>
          <p:cNvSpPr>
            <a:spLocks noGrp="1"/>
          </p:cNvSpPr>
          <p:nvPr>
            <p:ph type="title"/>
          </p:nvPr>
        </p:nvSpPr>
        <p:spPr/>
        <p:txBody>
          <a:bodyPr/>
          <a:lstStyle/>
          <a:p>
            <a:r>
              <a:rPr lang="en-US" dirty="0"/>
              <a:t>Facing skepticism from others?</a:t>
            </a:r>
            <a:endParaRPr lang="en-GB" dirty="0"/>
          </a:p>
        </p:txBody>
      </p:sp>
      <p:sp>
        <p:nvSpPr>
          <p:cNvPr id="13" name="Slide Number Placeholder 12">
            <a:extLst>
              <a:ext uri="{FF2B5EF4-FFF2-40B4-BE49-F238E27FC236}">
                <a16:creationId xmlns:a16="http://schemas.microsoft.com/office/drawing/2014/main" id="{C5CD6940-89CC-CF9F-3437-C00AA2EAA7FA}"/>
              </a:ext>
            </a:extLst>
          </p:cNvPr>
          <p:cNvSpPr>
            <a:spLocks noGrp="1"/>
          </p:cNvSpPr>
          <p:nvPr>
            <p:ph type="sldNum" sz="quarter" idx="20"/>
          </p:nvPr>
        </p:nvSpPr>
        <p:spPr/>
        <p:txBody>
          <a:bodyPr/>
          <a:lstStyle/>
          <a:p>
            <a:fld id="{E7EBEDA2-51E6-554C-A63C-E820F6D0080D}" type="slidenum">
              <a:rPr lang="es-ES" smtClean="0"/>
              <a:pPr/>
              <a:t>6</a:t>
            </a:fld>
            <a:endParaRPr lang="es-ES"/>
          </a:p>
        </p:txBody>
      </p:sp>
      <p:sp>
        <p:nvSpPr>
          <p:cNvPr id="14" name="Text Placeholder 13">
            <a:extLst>
              <a:ext uri="{FF2B5EF4-FFF2-40B4-BE49-F238E27FC236}">
                <a16:creationId xmlns:a16="http://schemas.microsoft.com/office/drawing/2014/main" id="{75D3CBBD-B909-7068-6F68-1E2CFCB03954}"/>
              </a:ext>
            </a:extLst>
          </p:cNvPr>
          <p:cNvSpPr>
            <a:spLocks noGrp="1"/>
          </p:cNvSpPr>
          <p:nvPr>
            <p:ph type="body" idx="21"/>
          </p:nvPr>
        </p:nvSpPr>
        <p:spPr/>
        <p:txBody>
          <a:bodyPr/>
          <a:lstStyle/>
          <a:p>
            <a:endParaRPr lang="en-GB"/>
          </a:p>
        </p:txBody>
      </p:sp>
      <p:sp>
        <p:nvSpPr>
          <p:cNvPr id="30" name="TextBox 29">
            <a:extLst>
              <a:ext uri="{FF2B5EF4-FFF2-40B4-BE49-F238E27FC236}">
                <a16:creationId xmlns:a16="http://schemas.microsoft.com/office/drawing/2014/main" id="{350BA0BB-5AB2-EA97-DFEB-D772296E8E5A}"/>
              </a:ext>
            </a:extLst>
          </p:cNvPr>
          <p:cNvSpPr txBox="1"/>
          <p:nvPr/>
        </p:nvSpPr>
        <p:spPr>
          <a:xfrm>
            <a:off x="625151" y="2864498"/>
            <a:ext cx="2220686" cy="2308324"/>
          </a:xfrm>
          <a:prstGeom prst="rect">
            <a:avLst/>
          </a:prstGeom>
          <a:noFill/>
        </p:spPr>
        <p:txBody>
          <a:bodyPr wrap="square" rtlCol="0">
            <a:spAutoFit/>
          </a:bodyPr>
          <a:lstStyle/>
          <a:p>
            <a:r>
              <a:rPr lang="en-GB" sz="2400" dirty="0">
                <a:solidFill>
                  <a:schemeClr val="bg1"/>
                </a:solidFill>
              </a:rPr>
              <a:t>Keep audiences engaged without losing the technical details</a:t>
            </a:r>
          </a:p>
        </p:txBody>
      </p:sp>
      <p:sp>
        <p:nvSpPr>
          <p:cNvPr id="31" name="TextBox 30">
            <a:extLst>
              <a:ext uri="{FF2B5EF4-FFF2-40B4-BE49-F238E27FC236}">
                <a16:creationId xmlns:a16="http://schemas.microsoft.com/office/drawing/2014/main" id="{3077C69E-8A68-A3B6-9713-3B4E15C37C00}"/>
              </a:ext>
            </a:extLst>
          </p:cNvPr>
          <p:cNvSpPr txBox="1"/>
          <p:nvPr/>
        </p:nvSpPr>
        <p:spPr>
          <a:xfrm>
            <a:off x="3614057" y="2864498"/>
            <a:ext cx="2220686" cy="461665"/>
          </a:xfrm>
          <a:prstGeom prst="rect">
            <a:avLst/>
          </a:prstGeom>
          <a:noFill/>
        </p:spPr>
        <p:txBody>
          <a:bodyPr wrap="square" rtlCol="0">
            <a:spAutoFit/>
          </a:bodyPr>
          <a:lstStyle/>
          <a:p>
            <a:r>
              <a:rPr lang="en-GB" sz="2400" dirty="0">
                <a:solidFill>
                  <a:schemeClr val="bg1"/>
                </a:solidFill>
              </a:rPr>
              <a:t>Tell a story</a:t>
            </a:r>
          </a:p>
        </p:txBody>
      </p:sp>
      <p:sp>
        <p:nvSpPr>
          <p:cNvPr id="32" name="TextBox 31">
            <a:extLst>
              <a:ext uri="{FF2B5EF4-FFF2-40B4-BE49-F238E27FC236}">
                <a16:creationId xmlns:a16="http://schemas.microsoft.com/office/drawing/2014/main" id="{23030441-437A-59B0-A7B6-595BB45986BF}"/>
              </a:ext>
            </a:extLst>
          </p:cNvPr>
          <p:cNvSpPr txBox="1"/>
          <p:nvPr/>
        </p:nvSpPr>
        <p:spPr>
          <a:xfrm>
            <a:off x="6630377" y="2864498"/>
            <a:ext cx="2220686" cy="1569660"/>
          </a:xfrm>
          <a:prstGeom prst="rect">
            <a:avLst/>
          </a:prstGeom>
          <a:noFill/>
        </p:spPr>
        <p:txBody>
          <a:bodyPr wrap="square" rtlCol="0">
            <a:spAutoFit/>
          </a:bodyPr>
          <a:lstStyle/>
          <a:p>
            <a:r>
              <a:rPr lang="en-GB" sz="2400" dirty="0">
                <a:solidFill>
                  <a:schemeClr val="bg1"/>
                </a:solidFill>
              </a:rPr>
              <a:t>A picture is worth a thousand words</a:t>
            </a:r>
          </a:p>
        </p:txBody>
      </p:sp>
      <p:sp>
        <p:nvSpPr>
          <p:cNvPr id="33" name="TextBox 32">
            <a:extLst>
              <a:ext uri="{FF2B5EF4-FFF2-40B4-BE49-F238E27FC236}">
                <a16:creationId xmlns:a16="http://schemas.microsoft.com/office/drawing/2014/main" id="{590DFED9-BD41-E26F-AC49-E469CE0B60CD}"/>
              </a:ext>
            </a:extLst>
          </p:cNvPr>
          <p:cNvSpPr txBox="1"/>
          <p:nvPr/>
        </p:nvSpPr>
        <p:spPr>
          <a:xfrm>
            <a:off x="9466016" y="2864498"/>
            <a:ext cx="2220686" cy="1200329"/>
          </a:xfrm>
          <a:prstGeom prst="rect">
            <a:avLst/>
          </a:prstGeom>
          <a:noFill/>
        </p:spPr>
        <p:txBody>
          <a:bodyPr wrap="square" rtlCol="0">
            <a:spAutoFit/>
          </a:bodyPr>
          <a:lstStyle/>
          <a:p>
            <a:r>
              <a:rPr lang="en-GB" sz="2400" dirty="0">
                <a:solidFill>
                  <a:schemeClr val="bg1"/>
                </a:solidFill>
              </a:rPr>
              <a:t>Have the right people in the room</a:t>
            </a:r>
          </a:p>
        </p:txBody>
      </p:sp>
    </p:spTree>
    <p:extLst>
      <p:ext uri="{BB962C8B-B14F-4D97-AF65-F5344CB8AC3E}">
        <p14:creationId xmlns:p14="http://schemas.microsoft.com/office/powerpoint/2010/main" val="2235281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CF28D-D7C0-3E6B-8486-6A8F109040F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FC4CC39-1F30-F216-F562-CC3415175C75}"/>
              </a:ext>
            </a:extLst>
          </p:cNvPr>
          <p:cNvSpPr>
            <a:spLocks noGrp="1"/>
          </p:cNvSpPr>
          <p:nvPr>
            <p:ph type="title"/>
          </p:nvPr>
        </p:nvSpPr>
        <p:spPr/>
        <p:txBody>
          <a:bodyPr/>
          <a:lstStyle/>
          <a:p>
            <a:r>
              <a:rPr lang="en-US" dirty="0"/>
              <a:t>Data is King, Visualisation is Queen</a:t>
            </a:r>
            <a:endParaRPr lang="en-GB" dirty="0"/>
          </a:p>
        </p:txBody>
      </p:sp>
      <p:pic>
        <p:nvPicPr>
          <p:cNvPr id="4102" name="Picture 6" descr="Premium Photo | A golden queen chess piece and a silver queen chess piece  are standing together on a chessboard on dark background. leadership,  partnership, competitor, confrontation, and business strategy concept.">
            <a:extLst>
              <a:ext uri="{FF2B5EF4-FFF2-40B4-BE49-F238E27FC236}">
                <a16:creationId xmlns:a16="http://schemas.microsoft.com/office/drawing/2014/main" id="{C9AA5A08-A7D5-2663-D1C4-209EA19E1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88" y="1658384"/>
            <a:ext cx="5397106" cy="40426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9">
            <a:extLst>
              <a:ext uri="{FF2B5EF4-FFF2-40B4-BE49-F238E27FC236}">
                <a16:creationId xmlns:a16="http://schemas.microsoft.com/office/drawing/2014/main" id="{D975DE68-A25B-B708-B64F-7B742BF5D832}"/>
              </a:ext>
            </a:extLst>
          </p:cNvPr>
          <p:cNvSpPr>
            <a:spLocks noGrp="1"/>
          </p:cNvSpPr>
          <p:nvPr>
            <p:ph type="body" sz="quarter" idx="23"/>
          </p:nvPr>
        </p:nvSpPr>
        <p:spPr>
          <a:xfrm>
            <a:off x="427588" y="1745522"/>
            <a:ext cx="6299783" cy="2303964"/>
          </a:xfrm>
        </p:spPr>
        <p:txBody>
          <a:bodyPr>
            <a:normAutofit/>
          </a:bodyPr>
          <a:lstStyle/>
          <a:p>
            <a:r>
              <a:rPr lang="en-GB" dirty="0"/>
              <a:t>Data is the foundation of a visualisation</a:t>
            </a:r>
          </a:p>
          <a:p>
            <a:endParaRPr lang="en-GB" dirty="0"/>
          </a:p>
          <a:p>
            <a:r>
              <a:rPr lang="en-GB" dirty="0"/>
              <a:t>Data comes first </a:t>
            </a:r>
          </a:p>
          <a:p>
            <a:endParaRPr lang="en-GB" dirty="0"/>
          </a:p>
          <a:p>
            <a:r>
              <a:rPr lang="en-GB" dirty="0"/>
              <a:t>Visualisation answers the question </a:t>
            </a:r>
          </a:p>
        </p:txBody>
      </p:sp>
      <p:sp>
        <p:nvSpPr>
          <p:cNvPr id="22" name="TextBox 21">
            <a:extLst>
              <a:ext uri="{FF2B5EF4-FFF2-40B4-BE49-F238E27FC236}">
                <a16:creationId xmlns:a16="http://schemas.microsoft.com/office/drawing/2014/main" id="{E0251F88-77AC-B25F-B1F7-1509D99647CC}"/>
              </a:ext>
            </a:extLst>
          </p:cNvPr>
          <p:cNvSpPr txBox="1"/>
          <p:nvPr/>
        </p:nvSpPr>
        <p:spPr>
          <a:xfrm>
            <a:off x="6727372" y="2277367"/>
            <a:ext cx="4633199" cy="1446550"/>
          </a:xfrm>
          <a:prstGeom prst="rect">
            <a:avLst/>
          </a:prstGeom>
          <a:solidFill>
            <a:schemeClr val="bg1"/>
          </a:solidFill>
        </p:spPr>
        <p:txBody>
          <a:bodyPr wrap="square" rtlCol="0">
            <a:spAutoFit/>
          </a:bodyPr>
          <a:lstStyle/>
          <a:p>
            <a:r>
              <a:rPr lang="en-GB" sz="4400" dirty="0"/>
              <a:t>Sales forecast for the year</a:t>
            </a:r>
          </a:p>
        </p:txBody>
      </p:sp>
      <p:sp>
        <p:nvSpPr>
          <p:cNvPr id="23" name="TextBox 22">
            <a:extLst>
              <a:ext uri="{FF2B5EF4-FFF2-40B4-BE49-F238E27FC236}">
                <a16:creationId xmlns:a16="http://schemas.microsoft.com/office/drawing/2014/main" id="{FCC22C4D-9977-1674-C07C-C7BF3EB5B95E}"/>
              </a:ext>
            </a:extLst>
          </p:cNvPr>
          <p:cNvSpPr txBox="1"/>
          <p:nvPr/>
        </p:nvSpPr>
        <p:spPr>
          <a:xfrm>
            <a:off x="6727371" y="3998168"/>
            <a:ext cx="4633199" cy="923330"/>
          </a:xfrm>
          <a:prstGeom prst="rect">
            <a:avLst/>
          </a:prstGeom>
          <a:solidFill>
            <a:schemeClr val="bg1"/>
          </a:solidFill>
        </p:spPr>
        <p:txBody>
          <a:bodyPr wrap="square" rtlCol="0">
            <a:spAutoFit/>
          </a:bodyPr>
          <a:lstStyle/>
          <a:p>
            <a:pPr algn="ctr"/>
            <a:r>
              <a:rPr lang="en-GB" sz="5400" dirty="0"/>
              <a:t>1.56 Million</a:t>
            </a:r>
          </a:p>
        </p:txBody>
      </p:sp>
    </p:spTree>
    <p:extLst>
      <p:ext uri="{BB962C8B-B14F-4D97-AF65-F5344CB8AC3E}">
        <p14:creationId xmlns:p14="http://schemas.microsoft.com/office/powerpoint/2010/main" val="4044980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BC09A-FA60-EA32-B212-5BBACACCF7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4329A1-86C8-5BCF-5565-2BBBF2A93D04}"/>
              </a:ext>
            </a:extLst>
          </p:cNvPr>
          <p:cNvSpPr>
            <a:spLocks noGrp="1"/>
          </p:cNvSpPr>
          <p:nvPr>
            <p:ph type="title"/>
          </p:nvPr>
        </p:nvSpPr>
        <p:spPr>
          <a:xfrm>
            <a:off x="434975" y="621307"/>
            <a:ext cx="11334484" cy="459553"/>
          </a:xfrm>
        </p:spPr>
        <p:txBody>
          <a:bodyPr>
            <a:normAutofit fontScale="90000"/>
          </a:bodyPr>
          <a:lstStyle/>
          <a:p>
            <a:r>
              <a:rPr lang="en-US" sz="3200" dirty="0"/>
              <a:t>How do we prepare for the unthinkable?</a:t>
            </a:r>
            <a:br>
              <a:rPr lang="en-US" sz="3200" dirty="0"/>
            </a:br>
            <a:endParaRPr lang="en-GB" dirty="0"/>
          </a:p>
        </p:txBody>
      </p:sp>
      <p:sp>
        <p:nvSpPr>
          <p:cNvPr id="5" name="Slide Number Placeholder 4">
            <a:extLst>
              <a:ext uri="{FF2B5EF4-FFF2-40B4-BE49-F238E27FC236}">
                <a16:creationId xmlns:a16="http://schemas.microsoft.com/office/drawing/2014/main" id="{A571ABC6-917F-4715-B3FE-1374CA78902D}"/>
              </a:ext>
            </a:extLst>
          </p:cNvPr>
          <p:cNvSpPr>
            <a:spLocks noGrp="1"/>
          </p:cNvSpPr>
          <p:nvPr>
            <p:ph type="sldNum" sz="quarter" idx="10"/>
          </p:nvPr>
        </p:nvSpPr>
        <p:spPr/>
        <p:txBody>
          <a:bodyPr/>
          <a:lstStyle/>
          <a:p>
            <a:fld id="{E7EBEDA2-51E6-554C-A63C-E820F6D0080D}" type="slidenum">
              <a:rPr lang="es-ES" smtClean="0"/>
              <a:pPr/>
              <a:t>8</a:t>
            </a:fld>
            <a:endParaRPr lang="es-ES" dirty="0"/>
          </a:p>
        </p:txBody>
      </p:sp>
      <p:sp>
        <p:nvSpPr>
          <p:cNvPr id="8" name="Title 3">
            <a:extLst>
              <a:ext uri="{FF2B5EF4-FFF2-40B4-BE49-F238E27FC236}">
                <a16:creationId xmlns:a16="http://schemas.microsoft.com/office/drawing/2014/main" id="{8EF31D4B-DCB3-45F9-6ABC-C7A8E90552B2}"/>
              </a:ext>
            </a:extLst>
          </p:cNvPr>
          <p:cNvSpPr txBox="1">
            <a:spLocks/>
          </p:cNvSpPr>
          <p:nvPr/>
        </p:nvSpPr>
        <p:spPr>
          <a:xfrm>
            <a:off x="434975" y="227014"/>
            <a:ext cx="11563350" cy="1141958"/>
          </a:xfrm>
          <a:prstGeom prst="rect">
            <a:avLst/>
          </a:prstGeom>
        </p:spPr>
        <p:txBody>
          <a:bodyPr anchor="b">
            <a:normAutofit/>
          </a:bodyPr>
          <a:lstStyle>
            <a:lvl1pPr algn="l" defTabSz="914400" rtl="0" eaLnBrk="1" latinLnBrk="0" hangingPunct="1">
              <a:lnSpc>
                <a:spcPct val="90000"/>
              </a:lnSpc>
              <a:spcBef>
                <a:spcPct val="0"/>
              </a:spcBef>
              <a:buNone/>
              <a:defRPr sz="3000" b="1" kern="1200">
                <a:solidFill>
                  <a:schemeClr val="tx1"/>
                </a:solidFill>
                <a:latin typeface="Ubuntu" panose="020B0504030602030204" pitchFamily="34" charset="0"/>
                <a:ea typeface="+mj-ea"/>
                <a:cs typeface="+mj-cs"/>
              </a:defRPr>
            </a:lvl1pPr>
          </a:lstStyle>
          <a:p>
            <a:endParaRPr lang="en-US" sz="4000" dirty="0"/>
          </a:p>
        </p:txBody>
      </p:sp>
      <p:pic>
        <p:nvPicPr>
          <p:cNvPr id="21" name="Graphic 20">
            <a:extLst>
              <a:ext uri="{FF2B5EF4-FFF2-40B4-BE49-F238E27FC236}">
                <a16:creationId xmlns:a16="http://schemas.microsoft.com/office/drawing/2014/main" id="{10FEBF3C-27EA-8296-C2E7-FC5981FEC19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5078" y="3361928"/>
            <a:ext cx="922190" cy="713087"/>
          </a:xfrm>
          <a:prstGeom prst="rect">
            <a:avLst/>
          </a:prstGeom>
        </p:spPr>
      </p:pic>
      <p:pic>
        <p:nvPicPr>
          <p:cNvPr id="5122" name="Picture 2" descr="3 Things I Took Away from the Movie, Sully (with Tom Hanks)">
            <a:extLst>
              <a:ext uri="{FF2B5EF4-FFF2-40B4-BE49-F238E27FC236}">
                <a16:creationId xmlns:a16="http://schemas.microsoft.com/office/drawing/2014/main" id="{8BCEA521-5263-41FD-B6D9-AF42486DC2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234" y="1763265"/>
            <a:ext cx="9273531" cy="342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524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CF28D-D7C0-3E6B-8486-6A8F109040F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FC4CC39-1F30-F216-F562-CC3415175C75}"/>
              </a:ext>
            </a:extLst>
          </p:cNvPr>
          <p:cNvSpPr>
            <a:spLocks noGrp="1"/>
          </p:cNvSpPr>
          <p:nvPr>
            <p:ph type="title"/>
          </p:nvPr>
        </p:nvSpPr>
        <p:spPr/>
        <p:txBody>
          <a:bodyPr/>
          <a:lstStyle/>
          <a:p>
            <a:pPr algn="ctr"/>
            <a:r>
              <a:rPr lang="en-US" dirty="0"/>
              <a:t>Feedback Link</a:t>
            </a:r>
            <a:endParaRPr lang="en-GB" dirty="0"/>
          </a:p>
        </p:txBody>
      </p:sp>
      <p:pic>
        <p:nvPicPr>
          <p:cNvPr id="1026" name="Picture 2">
            <a:extLst>
              <a:ext uri="{FF2B5EF4-FFF2-40B4-BE49-F238E27FC236}">
                <a16:creationId xmlns:a16="http://schemas.microsoft.com/office/drawing/2014/main" id="{E681C953-BEE2-53DA-3630-8A7A87BCC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736" y="179078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C252ED64-E3D0-963A-F9A2-6F838AD4F6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2621" y="1692340"/>
            <a:ext cx="2857500" cy="2857500"/>
          </a:xfrm>
          <a:prstGeom prst="rect">
            <a:avLst/>
          </a:prstGeom>
        </p:spPr>
      </p:pic>
    </p:spTree>
    <p:extLst>
      <p:ext uri="{BB962C8B-B14F-4D97-AF65-F5344CB8AC3E}">
        <p14:creationId xmlns:p14="http://schemas.microsoft.com/office/powerpoint/2010/main" val="1353678991"/>
      </p:ext>
    </p:extLst>
  </p:cSld>
  <p:clrMapOvr>
    <a:masterClrMapping/>
  </p:clrMapOvr>
</p:sld>
</file>

<file path=ppt/theme/theme1.xml><?xml version="1.0" encoding="utf-8"?>
<a:theme xmlns:a="http://schemas.openxmlformats.org/drawingml/2006/main" name="Title Slides">
  <a:themeElements>
    <a:clrScheme name="Adatis Brand Colours">
      <a:dk1>
        <a:srgbClr val="002F5B"/>
      </a:dk1>
      <a:lt1>
        <a:sysClr val="window" lastClr="FFFFFF"/>
      </a:lt1>
      <a:dk2>
        <a:srgbClr val="002F5B"/>
      </a:dk2>
      <a:lt2>
        <a:srgbClr val="E7E6E6"/>
      </a:lt2>
      <a:accent1>
        <a:srgbClr val="0A7562"/>
      </a:accent1>
      <a:accent2>
        <a:srgbClr val="F69F0D"/>
      </a:accent2>
      <a:accent3>
        <a:srgbClr val="146BB3"/>
      </a:accent3>
      <a:accent4>
        <a:srgbClr val="563165"/>
      </a:accent4>
      <a:accent5>
        <a:srgbClr val="8ABD24"/>
      </a:accent5>
      <a:accent6>
        <a:srgbClr val="E73926"/>
      </a:accent6>
      <a:hlink>
        <a:srgbClr val="F69F0D"/>
      </a:hlink>
      <a:folHlink>
        <a:srgbClr val="002F5B"/>
      </a:folHlink>
    </a:clrScheme>
    <a:fontScheme name="Custom">
      <a:majorFont>
        <a:latin typeface="Ubuntu bold"/>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Slides">
  <a:themeElements>
    <a:clrScheme name="Adatis Brand Colours">
      <a:dk1>
        <a:srgbClr val="002F5B"/>
      </a:dk1>
      <a:lt1>
        <a:sysClr val="window" lastClr="FFFFFF"/>
      </a:lt1>
      <a:dk2>
        <a:srgbClr val="002F5B"/>
      </a:dk2>
      <a:lt2>
        <a:srgbClr val="E7E6E6"/>
      </a:lt2>
      <a:accent1>
        <a:srgbClr val="0A7562"/>
      </a:accent1>
      <a:accent2>
        <a:srgbClr val="F69F0D"/>
      </a:accent2>
      <a:accent3>
        <a:srgbClr val="146BB3"/>
      </a:accent3>
      <a:accent4>
        <a:srgbClr val="563165"/>
      </a:accent4>
      <a:accent5>
        <a:srgbClr val="8ABD24"/>
      </a:accent5>
      <a:accent6>
        <a:srgbClr val="E73926"/>
      </a:accent6>
      <a:hlink>
        <a:srgbClr val="F69F0D"/>
      </a:hlink>
      <a:folHlink>
        <a:srgbClr val="002F5B"/>
      </a:folHlink>
    </a:clrScheme>
    <a:fontScheme name="Custom">
      <a:majorFont>
        <a:latin typeface="Ubuntu bold"/>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Slides">
  <a:themeElements>
    <a:clrScheme name="Adatis Brand Colours">
      <a:dk1>
        <a:srgbClr val="002F5B"/>
      </a:dk1>
      <a:lt1>
        <a:sysClr val="window" lastClr="FFFFFF"/>
      </a:lt1>
      <a:dk2>
        <a:srgbClr val="002F5B"/>
      </a:dk2>
      <a:lt2>
        <a:srgbClr val="E7E6E6"/>
      </a:lt2>
      <a:accent1>
        <a:srgbClr val="0A7562"/>
      </a:accent1>
      <a:accent2>
        <a:srgbClr val="F69F0D"/>
      </a:accent2>
      <a:accent3>
        <a:srgbClr val="146BB3"/>
      </a:accent3>
      <a:accent4>
        <a:srgbClr val="563165"/>
      </a:accent4>
      <a:accent5>
        <a:srgbClr val="8ABD24"/>
      </a:accent5>
      <a:accent6>
        <a:srgbClr val="E73926"/>
      </a:accent6>
      <a:hlink>
        <a:srgbClr val="F69F0D"/>
      </a:hlink>
      <a:folHlink>
        <a:srgbClr val="002F5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in Slides">
  <a:themeElements>
    <a:clrScheme name="Adatis Brand Colours">
      <a:dk1>
        <a:srgbClr val="002F5B"/>
      </a:dk1>
      <a:lt1>
        <a:sysClr val="window" lastClr="FFFFFF"/>
      </a:lt1>
      <a:dk2>
        <a:srgbClr val="002F5B"/>
      </a:dk2>
      <a:lt2>
        <a:srgbClr val="E7E6E6"/>
      </a:lt2>
      <a:accent1>
        <a:srgbClr val="0A7562"/>
      </a:accent1>
      <a:accent2>
        <a:srgbClr val="F69F0D"/>
      </a:accent2>
      <a:accent3>
        <a:srgbClr val="146BB3"/>
      </a:accent3>
      <a:accent4>
        <a:srgbClr val="563165"/>
      </a:accent4>
      <a:accent5>
        <a:srgbClr val="8ABD24"/>
      </a:accent5>
      <a:accent6>
        <a:srgbClr val="E73926"/>
      </a:accent6>
      <a:hlink>
        <a:srgbClr val="F69F0D"/>
      </a:hlink>
      <a:folHlink>
        <a:srgbClr val="002F5B"/>
      </a:folHlink>
    </a:clrScheme>
    <a:fontScheme name="Custom">
      <a:majorFont>
        <a:latin typeface="Ubuntu bold"/>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mage Slides">
  <a:themeElements>
    <a:clrScheme name="Adatis Brand Colours">
      <a:dk1>
        <a:srgbClr val="002F5B"/>
      </a:dk1>
      <a:lt1>
        <a:sysClr val="window" lastClr="FFFFFF"/>
      </a:lt1>
      <a:dk2>
        <a:srgbClr val="002F5B"/>
      </a:dk2>
      <a:lt2>
        <a:srgbClr val="E7E6E6"/>
      </a:lt2>
      <a:accent1>
        <a:srgbClr val="0A7562"/>
      </a:accent1>
      <a:accent2>
        <a:srgbClr val="F69F0D"/>
      </a:accent2>
      <a:accent3>
        <a:srgbClr val="146BB3"/>
      </a:accent3>
      <a:accent4>
        <a:srgbClr val="563165"/>
      </a:accent4>
      <a:accent5>
        <a:srgbClr val="8ABD24"/>
      </a:accent5>
      <a:accent6>
        <a:srgbClr val="E73926"/>
      </a:accent6>
      <a:hlink>
        <a:srgbClr val="F69F0D"/>
      </a:hlink>
      <a:folHlink>
        <a:srgbClr val="002F5B"/>
      </a:folHlink>
    </a:clrScheme>
    <a:fontScheme name="Custom">
      <a:majorFont>
        <a:latin typeface="Ubuntu bold"/>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rofile Slides">
  <a:themeElements>
    <a:clrScheme name="Adatis Brand Colours">
      <a:dk1>
        <a:srgbClr val="002F5B"/>
      </a:dk1>
      <a:lt1>
        <a:sysClr val="window" lastClr="FFFFFF"/>
      </a:lt1>
      <a:dk2>
        <a:srgbClr val="002F5B"/>
      </a:dk2>
      <a:lt2>
        <a:srgbClr val="E7E6E6"/>
      </a:lt2>
      <a:accent1>
        <a:srgbClr val="0A7562"/>
      </a:accent1>
      <a:accent2>
        <a:srgbClr val="F69F0D"/>
      </a:accent2>
      <a:accent3>
        <a:srgbClr val="146BB3"/>
      </a:accent3>
      <a:accent4>
        <a:srgbClr val="563165"/>
      </a:accent4>
      <a:accent5>
        <a:srgbClr val="8ABD24"/>
      </a:accent5>
      <a:accent6>
        <a:srgbClr val="E73926"/>
      </a:accent6>
      <a:hlink>
        <a:srgbClr val="F69F0D"/>
      </a:hlink>
      <a:folHlink>
        <a:srgbClr val="002F5B"/>
      </a:folHlink>
    </a:clrScheme>
    <a:fontScheme name="Custom">
      <a:majorFont>
        <a:latin typeface="Ubuntu bold"/>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emo slides">
  <a:themeElements>
    <a:clrScheme name="Adatis Brand Colours">
      <a:dk1>
        <a:srgbClr val="002F5B"/>
      </a:dk1>
      <a:lt1>
        <a:sysClr val="window" lastClr="FFFFFF"/>
      </a:lt1>
      <a:dk2>
        <a:srgbClr val="002F5B"/>
      </a:dk2>
      <a:lt2>
        <a:srgbClr val="E7E6E6"/>
      </a:lt2>
      <a:accent1>
        <a:srgbClr val="0A7562"/>
      </a:accent1>
      <a:accent2>
        <a:srgbClr val="F69F0D"/>
      </a:accent2>
      <a:accent3>
        <a:srgbClr val="146BB3"/>
      </a:accent3>
      <a:accent4>
        <a:srgbClr val="563165"/>
      </a:accent4>
      <a:accent5>
        <a:srgbClr val="8ABD24"/>
      </a:accent5>
      <a:accent6>
        <a:srgbClr val="E73926"/>
      </a:accent6>
      <a:hlink>
        <a:srgbClr val="F69F0D"/>
      </a:hlink>
      <a:folHlink>
        <a:srgbClr val="002F5B"/>
      </a:folHlink>
    </a:clrScheme>
    <a:fontScheme name="Custom">
      <a:majorFont>
        <a:latin typeface="Ubuntu bold"/>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anaged Services Slides">
  <a:themeElements>
    <a:clrScheme name="Adatis Brand Colours">
      <a:dk1>
        <a:srgbClr val="002F5B"/>
      </a:dk1>
      <a:lt1>
        <a:sysClr val="window" lastClr="FFFFFF"/>
      </a:lt1>
      <a:dk2>
        <a:srgbClr val="002F5B"/>
      </a:dk2>
      <a:lt2>
        <a:srgbClr val="E7E6E6"/>
      </a:lt2>
      <a:accent1>
        <a:srgbClr val="0A7562"/>
      </a:accent1>
      <a:accent2>
        <a:srgbClr val="F69F0D"/>
      </a:accent2>
      <a:accent3>
        <a:srgbClr val="146BB3"/>
      </a:accent3>
      <a:accent4>
        <a:srgbClr val="563165"/>
      </a:accent4>
      <a:accent5>
        <a:srgbClr val="8ABD24"/>
      </a:accent5>
      <a:accent6>
        <a:srgbClr val="E73926"/>
      </a:accent6>
      <a:hlink>
        <a:srgbClr val="F69F0D"/>
      </a:hlink>
      <a:folHlink>
        <a:srgbClr val="002F5B"/>
      </a:folHlink>
    </a:clrScheme>
    <a:fontScheme name="Custom">
      <a:majorFont>
        <a:latin typeface="Ubuntu bold"/>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287639b-9a1d-4807-b0ee-5eeb48f72db2">
      <UserInfo>
        <DisplayName>Faye Girvan</DisplayName>
        <AccountId>65</AccountId>
        <AccountType/>
      </UserInfo>
      <UserInfo>
        <DisplayName>David Morrow</DisplayName>
        <AccountId>59</AccountId>
        <AccountType/>
      </UserInfo>
      <UserInfo>
        <DisplayName>Mareena Jamil</DisplayName>
        <AccountId>167</AccountId>
        <AccountType/>
      </UserInfo>
      <UserInfo>
        <DisplayName>Andy Fisher</DisplayName>
        <AccountId>75</AccountId>
        <AccountType/>
      </UserInfo>
      <UserInfo>
        <DisplayName>James Russell</DisplayName>
        <AccountId>150</AccountId>
        <AccountType/>
      </UserInfo>
      <UserInfo>
        <DisplayName>Chris Uren</DisplayName>
        <AccountId>17</AccountId>
        <AccountType/>
      </UserInfo>
      <UserInfo>
        <DisplayName>Laura Tennant</DisplayName>
        <AccountId>219</AccountId>
        <AccountType/>
      </UserInfo>
      <UserInfo>
        <DisplayName>Matt How</DisplayName>
        <AccountId>30</AccountId>
        <AccountType/>
      </UserInfo>
      <UserInfo>
        <DisplayName>Robin Alam</DisplayName>
        <AccountId>27</AccountId>
        <AccountType/>
      </UserInfo>
      <UserInfo>
        <DisplayName>Millie Brown</DisplayName>
        <AccountId>172</AccountId>
        <AccountType/>
      </UserInfo>
      <UserInfo>
        <DisplayName>Steven Dawson</DisplayName>
        <AccountId>44</AccountId>
        <AccountType/>
      </UserInfo>
      <UserInfo>
        <DisplayName>Haydn Durrant</DisplayName>
        <AccountId>32</AccountId>
        <AccountType/>
      </UserInfo>
      <UserInfo>
        <DisplayName>Lazaros Viastikopoulos</DisplayName>
        <AccountId>34</AccountId>
        <AccountType/>
      </UserInfo>
      <UserInfo>
        <DisplayName>Sophie Marshall</DisplayName>
        <AccountId>12</AccountId>
        <AccountType/>
      </UserInfo>
      <UserInfo>
        <DisplayName>Stephanie Durrant</DisplayName>
        <AccountId>214</AccountId>
        <AccountType/>
      </UserInfo>
      <UserInfo>
        <DisplayName>Joe Cox</DisplayName>
        <AccountId>200</AccountId>
        <AccountType/>
      </UserInfo>
      <UserInfo>
        <DisplayName>Salma Mulla</DisplayName>
        <AccountId>74</AccountId>
        <AccountType/>
      </UserInfo>
      <UserInfo>
        <DisplayName>Nick Baladi</DisplayName>
        <AccountId>6</AccountId>
        <AccountType/>
      </UserInfo>
      <UserInfo>
        <DisplayName>Adam Jones</DisplayName>
        <AccountId>230</AccountId>
        <AccountType/>
      </UserInfo>
      <UserInfo>
        <DisplayName>Günter Richter</DisplayName>
        <AccountId>26</AccountId>
        <AccountType/>
      </UserInfo>
      <UserInfo>
        <DisplayName>Bim Adeniran</DisplayName>
        <AccountId>296</AccountId>
        <AccountType/>
      </UserInfo>
      <UserInfo>
        <DisplayName>Ben Jarvis</DisplayName>
        <AccountId>56</AccountId>
        <AccountType/>
      </UserInfo>
      <UserInfo>
        <DisplayName>Tino Zishiri</DisplayName>
        <AccountId>29</AccountId>
        <AccountType/>
      </UserInfo>
      <UserInfo>
        <DisplayName>Corrinna Lee Peters</DisplayName>
        <AccountId>107</AccountId>
        <AccountType/>
      </UserInfo>
      <UserInfo>
        <DisplayName>Faisal Hussain</DisplayName>
        <AccountId>326</AccountId>
        <AccountType/>
      </UserInfo>
    </SharedWithUsers>
    <_activity xmlns="4dd2d441-0e4d-49a6-b015-f31bb674b74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B2C60D7422FBF4D8A75E7E57C12BDFD" ma:contentTypeVersion="18" ma:contentTypeDescription="Create a new document." ma:contentTypeScope="" ma:versionID="a6fb847d76ca38ae6613abe0d90b8ba1">
  <xsd:schema xmlns:xsd="http://www.w3.org/2001/XMLSchema" xmlns:xs="http://www.w3.org/2001/XMLSchema" xmlns:p="http://schemas.microsoft.com/office/2006/metadata/properties" xmlns:ns3="4dd2d441-0e4d-49a6-b015-f31bb674b74a" xmlns:ns4="8287639b-9a1d-4807-b0ee-5eeb48f72db2" targetNamespace="http://schemas.microsoft.com/office/2006/metadata/properties" ma:root="true" ma:fieldsID="5244097f6e0cd38bd036caeac4248ece" ns3:_="" ns4:_="">
    <xsd:import namespace="4dd2d441-0e4d-49a6-b015-f31bb674b74a"/>
    <xsd:import namespace="8287639b-9a1d-4807-b0ee-5eeb48f72db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2d441-0e4d-49a6-b015-f31bb674b7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87639b-9a1d-4807-b0ee-5eeb48f72db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8D82E5-8FCE-45C2-A994-D9146FDF84B6}">
  <ds:schemaRefs>
    <ds:schemaRef ds:uri="http://purl.org/dc/dcmitype/"/>
    <ds:schemaRef ds:uri="http://schemas.microsoft.com/office/2006/documentManagement/types"/>
    <ds:schemaRef ds:uri="http://schemas.openxmlformats.org/package/2006/metadata/core-properties"/>
    <ds:schemaRef ds:uri="4dd2d441-0e4d-49a6-b015-f31bb674b74a"/>
    <ds:schemaRef ds:uri="http://www.w3.org/XML/1998/namespace"/>
    <ds:schemaRef ds:uri="http://purl.org/dc/elements/1.1/"/>
    <ds:schemaRef ds:uri="8287639b-9a1d-4807-b0ee-5eeb48f72db2"/>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6DCBD9A9-4BDC-4B37-8378-A04147628B96}">
  <ds:schemaRefs>
    <ds:schemaRef ds:uri="http://schemas.microsoft.com/sharepoint/v3/contenttype/forms"/>
  </ds:schemaRefs>
</ds:datastoreItem>
</file>

<file path=customXml/itemProps3.xml><?xml version="1.0" encoding="utf-8"?>
<ds:datastoreItem xmlns:ds="http://schemas.openxmlformats.org/officeDocument/2006/customXml" ds:itemID="{F556033B-305E-4CC6-B46B-F89976A54C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2d441-0e4d-49a6-b015-f31bb674b74a"/>
    <ds:schemaRef ds:uri="8287639b-9a1d-4807-b0ee-5eeb48f72d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228</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9</vt:i4>
      </vt:variant>
    </vt:vector>
  </HeadingPairs>
  <TitlesOfParts>
    <vt:vector size="22" baseType="lpstr">
      <vt:lpstr>Arial</vt:lpstr>
      <vt:lpstr>Arial Nova</vt:lpstr>
      <vt:lpstr>Calibri</vt:lpstr>
      <vt:lpstr>Ubuntu</vt:lpstr>
      <vt:lpstr>Wingdings</vt:lpstr>
      <vt:lpstr>Title Slides</vt:lpstr>
      <vt:lpstr>Section Slides</vt:lpstr>
      <vt:lpstr>Content Slides</vt:lpstr>
      <vt:lpstr>Main Slides</vt:lpstr>
      <vt:lpstr>Image Slides</vt:lpstr>
      <vt:lpstr>Profile Slides</vt:lpstr>
      <vt:lpstr>Demo slides</vt:lpstr>
      <vt:lpstr>Managed Services Slides</vt:lpstr>
      <vt:lpstr>Flight of Insights</vt:lpstr>
      <vt:lpstr>About Me  </vt:lpstr>
      <vt:lpstr>The miracle story </vt:lpstr>
      <vt:lpstr>Build a foundation</vt:lpstr>
      <vt:lpstr>PowerPoint Presentation</vt:lpstr>
      <vt:lpstr>Facing skepticism from others?</vt:lpstr>
      <vt:lpstr>Data is King, Visualisation is Queen</vt:lpstr>
      <vt:lpstr>How do we prepare for the unthinkable? </vt:lpstr>
      <vt:lpstr>Feedback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Salma Mulla</dc:creator>
  <cp:lastModifiedBy>Faye Girvan</cp:lastModifiedBy>
  <cp:revision>13</cp:revision>
  <dcterms:created xsi:type="dcterms:W3CDTF">2023-10-31T10:16:25Z</dcterms:created>
  <dcterms:modified xsi:type="dcterms:W3CDTF">2024-03-19T16:01:12Z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0x0101005B2C60D7422FBF4D8A75E7E57C12BDFD</vt:lpwstr>
  </property>
  <property fmtid="{D5CDD505-2E9C-101B-9397-08002B2CF9AE}" pid="3" name="MediaServiceImageTags">
    <vt:lpwstr/>
  </property>
  <property fmtid="{D5CDD505-2E9C-101B-9397-08002B2CF9AE}" pid="4" name="MSIP_Label_e2acf1db-ab75-4141-a048-4794ae48614e_Enabled">
    <vt:lpwstr>true</vt:lpwstr>
  </property>
  <property fmtid="{D5CDD505-2E9C-101B-9397-08002B2CF9AE}" pid="5" name="MSIP_Label_e2acf1db-ab75-4141-a048-4794ae48614e_SetDate">
    <vt:lpwstr>2024-02-26T11:59:22Z</vt:lpwstr>
  </property>
  <property fmtid="{D5CDD505-2E9C-101B-9397-08002B2CF9AE}" pid="6" name="MSIP_Label_e2acf1db-ab75-4141-a048-4794ae48614e_Method">
    <vt:lpwstr>Privileged</vt:lpwstr>
  </property>
  <property fmtid="{D5CDD505-2E9C-101B-9397-08002B2CF9AE}" pid="7" name="MSIP_Label_e2acf1db-ab75-4141-a048-4794ae48614e_Name">
    <vt:lpwstr>Public</vt:lpwstr>
  </property>
  <property fmtid="{D5CDD505-2E9C-101B-9397-08002B2CF9AE}" pid="8" name="MSIP_Label_e2acf1db-ab75-4141-a048-4794ae48614e_SiteId">
    <vt:lpwstr>6771b25a-f4d8-4f9f-9fcc-e7468a5cdc46</vt:lpwstr>
  </property>
  <property fmtid="{D5CDD505-2E9C-101B-9397-08002B2CF9AE}" pid="9" name="MSIP_Label_e2acf1db-ab75-4141-a048-4794ae48614e_ActionId">
    <vt:lpwstr>66681cad-7f30-48ca-8d79-8ccc293080d6</vt:lpwstr>
  </property>
  <property fmtid="{D5CDD505-2E9C-101B-9397-08002B2CF9AE}" pid="10" name="MSIP_Label_e2acf1db-ab75-4141-a048-4794ae48614e_ContentBits">
    <vt:lpwstr>0</vt:lpwstr>
  </property>
</Properties>
</file>